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8"/>
  </p:notesMasterIdLst>
  <p:sldIdLst>
    <p:sldId id="256" r:id="rId2"/>
    <p:sldId id="257" r:id="rId3"/>
    <p:sldId id="279" r:id="rId4"/>
    <p:sldId id="258" r:id="rId5"/>
    <p:sldId id="297" r:id="rId6"/>
    <p:sldId id="298" r:id="rId7"/>
    <p:sldId id="299" r:id="rId8"/>
    <p:sldId id="301" r:id="rId9"/>
    <p:sldId id="302" r:id="rId10"/>
    <p:sldId id="267" r:id="rId11"/>
    <p:sldId id="274" r:id="rId12"/>
    <p:sldId id="268" r:id="rId13"/>
    <p:sldId id="261" r:id="rId14"/>
    <p:sldId id="262" r:id="rId15"/>
    <p:sldId id="293" r:id="rId16"/>
    <p:sldId id="280" r:id="rId17"/>
    <p:sldId id="281" r:id="rId18"/>
    <p:sldId id="282" r:id="rId19"/>
    <p:sldId id="284" r:id="rId20"/>
    <p:sldId id="285" r:id="rId21"/>
    <p:sldId id="286" r:id="rId22"/>
    <p:sldId id="287" r:id="rId23"/>
    <p:sldId id="288" r:id="rId24"/>
    <p:sldId id="263" r:id="rId25"/>
    <p:sldId id="289" r:id="rId26"/>
    <p:sldId id="303" r:id="rId27"/>
    <p:sldId id="304" r:id="rId28"/>
    <p:sldId id="305" r:id="rId29"/>
    <p:sldId id="264" r:id="rId30"/>
    <p:sldId id="269" r:id="rId31"/>
    <p:sldId id="270" r:id="rId32"/>
    <p:sldId id="271" r:id="rId33"/>
    <p:sldId id="272" r:id="rId34"/>
    <p:sldId id="295" r:id="rId35"/>
    <p:sldId id="273" r:id="rId36"/>
    <p:sldId id="294" r:id="rId37"/>
  </p:sldIdLst>
  <p:sldSz cx="12192000" cy="6858000"/>
  <p:notesSz cx="6858000" cy="9144000"/>
  <p:embeddedFontLst>
    <p:embeddedFont>
      <p:font typeface="等线" panose="02010600030101010101" pitchFamily="2" charset="-122"/>
      <p:regular r:id="rId39"/>
      <p:bold r:id="rId40"/>
    </p:embeddedFont>
    <p:embeddedFont>
      <p:font typeface="等线 Light" panose="02010600030101010101" pitchFamily="2" charset="-122"/>
      <p:regular r:id="rId41"/>
    </p:embeddedFont>
    <p:embeddedFont>
      <p:font typeface="Avenir Book" panose="02000503020000020003" pitchFamily="2" charset="0"/>
      <p:regular r:id="rId42"/>
      <p:italic r:id="rId43"/>
    </p:embeddedFont>
    <p:embeddedFont>
      <p:font typeface="Cambria Math" panose="02040503050406030204" pitchFamily="18" charset="0"/>
      <p:regular r:id="rId44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38" autoAdjust="0"/>
    <p:restoredTop sz="80424" autoAdjust="0"/>
  </p:normalViewPr>
  <p:slideViewPr>
    <p:cSldViewPr snapToGrid="0">
      <p:cViewPr varScale="1">
        <p:scale>
          <a:sx n="108" d="100"/>
          <a:sy n="108" d="100"/>
        </p:scale>
        <p:origin x="1120" y="192"/>
      </p:cViewPr>
      <p:guideLst/>
    </p:cSldViewPr>
  </p:slideViewPr>
  <p:outlineViewPr>
    <p:cViewPr>
      <p:scale>
        <a:sx n="33" d="100"/>
        <a:sy n="33" d="100"/>
      </p:scale>
      <p:origin x="0" y="-1250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4.fntdata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font" Target="fonts/font2.fntdata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5.fntdata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安潇 何" userId="9ca874cce3b0d0fa" providerId="LiveId" clId="{F998B9EA-B2D6-4B90-949E-29C8E9B636B7}"/>
    <pc:docChg chg="undo redo custSel addSld delSld modSld sldOrd">
      <pc:chgData name="安潇 何" userId="9ca874cce3b0d0fa" providerId="LiveId" clId="{F998B9EA-B2D6-4B90-949E-29C8E9B636B7}" dt="2024-02-19T05:30:54.264" v="5068" actId="27636"/>
      <pc:docMkLst>
        <pc:docMk/>
      </pc:docMkLst>
      <pc:sldChg chg="addSp delSp modSp mod">
        <pc:chgData name="安潇 何" userId="9ca874cce3b0d0fa" providerId="LiveId" clId="{F998B9EA-B2D6-4B90-949E-29C8E9B636B7}" dt="2024-02-19T02:20:20.874" v="4724" actId="1076"/>
        <pc:sldMkLst>
          <pc:docMk/>
          <pc:sldMk cId="361989753" sldId="256"/>
        </pc:sldMkLst>
        <pc:spChg chg="mod">
          <ac:chgData name="安潇 何" userId="9ca874cce3b0d0fa" providerId="LiveId" clId="{F998B9EA-B2D6-4B90-949E-29C8E9B636B7}" dt="2024-02-19T01:26:06.031" v="4372" actId="1035"/>
          <ac:spMkLst>
            <pc:docMk/>
            <pc:sldMk cId="361989753" sldId="256"/>
            <ac:spMk id="5" creationId="{CD768A08-D97F-75B4-BB95-3997C9ED5423}"/>
          </ac:spMkLst>
        </pc:spChg>
        <pc:spChg chg="mod">
          <ac:chgData name="安潇 何" userId="9ca874cce3b0d0fa" providerId="LiveId" clId="{F998B9EA-B2D6-4B90-949E-29C8E9B636B7}" dt="2024-02-19T01:26:06.031" v="4372" actId="1035"/>
          <ac:spMkLst>
            <pc:docMk/>
            <pc:sldMk cId="361989753" sldId="256"/>
            <ac:spMk id="6" creationId="{5200EC3A-8725-8EC4-00DD-C0586CB38393}"/>
          </ac:spMkLst>
        </pc:spChg>
        <pc:spChg chg="mod">
          <ac:chgData name="安潇 何" userId="9ca874cce3b0d0fa" providerId="LiveId" clId="{F998B9EA-B2D6-4B90-949E-29C8E9B636B7}" dt="2024-02-19T01:26:06.031" v="4372" actId="1035"/>
          <ac:spMkLst>
            <pc:docMk/>
            <pc:sldMk cId="361989753" sldId="256"/>
            <ac:spMk id="7" creationId="{8957D939-6B76-D593-C9BC-60C48B2E55C1}"/>
          </ac:spMkLst>
        </pc:spChg>
        <pc:spChg chg="mod">
          <ac:chgData name="安潇 何" userId="9ca874cce3b0d0fa" providerId="LiveId" clId="{F998B9EA-B2D6-4B90-949E-29C8E9B636B7}" dt="2024-02-19T01:26:06.031" v="4372" actId="1035"/>
          <ac:spMkLst>
            <pc:docMk/>
            <pc:sldMk cId="361989753" sldId="256"/>
            <ac:spMk id="8" creationId="{B400B919-93B8-8D8A-44ED-226FBD9777DF}"/>
          </ac:spMkLst>
        </pc:spChg>
        <pc:spChg chg="mod">
          <ac:chgData name="安潇 何" userId="9ca874cce3b0d0fa" providerId="LiveId" clId="{F998B9EA-B2D6-4B90-949E-29C8E9B636B7}" dt="2024-02-19T01:26:06.031" v="4372" actId="1035"/>
          <ac:spMkLst>
            <pc:docMk/>
            <pc:sldMk cId="361989753" sldId="256"/>
            <ac:spMk id="9" creationId="{CB5604C2-4354-0FCD-5CCD-81F39C4B8619}"/>
          </ac:spMkLst>
        </pc:spChg>
        <pc:spChg chg="mod">
          <ac:chgData name="安潇 何" userId="9ca874cce3b0d0fa" providerId="LiveId" clId="{F998B9EA-B2D6-4B90-949E-29C8E9B636B7}" dt="2024-02-19T01:26:06.031" v="4372" actId="1035"/>
          <ac:spMkLst>
            <pc:docMk/>
            <pc:sldMk cId="361989753" sldId="256"/>
            <ac:spMk id="10" creationId="{AF8999FB-6B06-38C8-CA69-24483B335B06}"/>
          </ac:spMkLst>
        </pc:spChg>
        <pc:spChg chg="mod">
          <ac:chgData name="安潇 何" userId="9ca874cce3b0d0fa" providerId="LiveId" clId="{F998B9EA-B2D6-4B90-949E-29C8E9B636B7}" dt="2024-02-19T01:26:06.031" v="4372" actId="1035"/>
          <ac:spMkLst>
            <pc:docMk/>
            <pc:sldMk cId="361989753" sldId="256"/>
            <ac:spMk id="11" creationId="{BA1C020A-09EC-C8FE-FA70-2661336CCAC8}"/>
          </ac:spMkLst>
        </pc:spChg>
        <pc:spChg chg="mod">
          <ac:chgData name="安潇 何" userId="9ca874cce3b0d0fa" providerId="LiveId" clId="{F998B9EA-B2D6-4B90-949E-29C8E9B636B7}" dt="2024-02-19T01:26:06.031" v="4372" actId="1035"/>
          <ac:spMkLst>
            <pc:docMk/>
            <pc:sldMk cId="361989753" sldId="256"/>
            <ac:spMk id="12" creationId="{F96DB4DF-60F9-0780-EBE8-50AF602C008D}"/>
          </ac:spMkLst>
        </pc:spChg>
        <pc:spChg chg="mod">
          <ac:chgData name="安潇 何" userId="9ca874cce3b0d0fa" providerId="LiveId" clId="{F998B9EA-B2D6-4B90-949E-29C8E9B636B7}" dt="2024-02-19T01:26:06.031" v="4372" actId="1035"/>
          <ac:spMkLst>
            <pc:docMk/>
            <pc:sldMk cId="361989753" sldId="256"/>
            <ac:spMk id="13" creationId="{5A8D766C-37CC-8B76-3FAA-0995581290A1}"/>
          </ac:spMkLst>
        </pc:spChg>
        <pc:spChg chg="mod">
          <ac:chgData name="安潇 何" userId="9ca874cce3b0d0fa" providerId="LiveId" clId="{F998B9EA-B2D6-4B90-949E-29C8E9B636B7}" dt="2024-02-19T01:26:06.031" v="4372" actId="1035"/>
          <ac:spMkLst>
            <pc:docMk/>
            <pc:sldMk cId="361989753" sldId="256"/>
            <ac:spMk id="14" creationId="{AAF3AC17-2024-B0B4-77D9-8D333ECC9196}"/>
          </ac:spMkLst>
        </pc:spChg>
        <pc:spChg chg="mod">
          <ac:chgData name="安潇 何" userId="9ca874cce3b0d0fa" providerId="LiveId" clId="{F998B9EA-B2D6-4B90-949E-29C8E9B636B7}" dt="2024-02-19T01:26:06.031" v="4372" actId="1035"/>
          <ac:spMkLst>
            <pc:docMk/>
            <pc:sldMk cId="361989753" sldId="256"/>
            <ac:spMk id="15" creationId="{03E1D7D7-E729-A5F6-F8A5-1A5BA58C765D}"/>
          </ac:spMkLst>
        </pc:spChg>
        <pc:spChg chg="mod">
          <ac:chgData name="安潇 何" userId="9ca874cce3b0d0fa" providerId="LiveId" clId="{F998B9EA-B2D6-4B90-949E-29C8E9B636B7}" dt="2024-02-19T01:26:06.031" v="4372" actId="1035"/>
          <ac:spMkLst>
            <pc:docMk/>
            <pc:sldMk cId="361989753" sldId="256"/>
            <ac:spMk id="16" creationId="{A4801698-B54D-3F60-0424-78C7B0FDEE06}"/>
          </ac:spMkLst>
        </pc:spChg>
        <pc:spChg chg="mod">
          <ac:chgData name="安潇 何" userId="9ca874cce3b0d0fa" providerId="LiveId" clId="{F998B9EA-B2D6-4B90-949E-29C8E9B636B7}" dt="2024-02-19T01:26:06.031" v="4372" actId="1035"/>
          <ac:spMkLst>
            <pc:docMk/>
            <pc:sldMk cId="361989753" sldId="256"/>
            <ac:spMk id="17" creationId="{BE64AFB8-4ADE-A897-246E-349CBEBFD5AF}"/>
          </ac:spMkLst>
        </pc:spChg>
        <pc:spChg chg="mod">
          <ac:chgData name="安潇 何" userId="9ca874cce3b0d0fa" providerId="LiveId" clId="{F998B9EA-B2D6-4B90-949E-29C8E9B636B7}" dt="2024-02-19T01:26:06.031" v="4372" actId="1035"/>
          <ac:spMkLst>
            <pc:docMk/>
            <pc:sldMk cId="361989753" sldId="256"/>
            <ac:spMk id="18" creationId="{C95B7ED4-41E6-1A16-1BAB-E658FB06EB26}"/>
          </ac:spMkLst>
        </pc:spChg>
        <pc:spChg chg="mod">
          <ac:chgData name="安潇 何" userId="9ca874cce3b0d0fa" providerId="LiveId" clId="{F998B9EA-B2D6-4B90-949E-29C8E9B636B7}" dt="2024-02-19T01:26:06.031" v="4372" actId="1035"/>
          <ac:spMkLst>
            <pc:docMk/>
            <pc:sldMk cId="361989753" sldId="256"/>
            <ac:spMk id="19" creationId="{5371E1CC-56ED-25F4-2902-7DF4E3939AAF}"/>
          </ac:spMkLst>
        </pc:spChg>
        <pc:spChg chg="mod">
          <ac:chgData name="安潇 何" userId="9ca874cce3b0d0fa" providerId="LiveId" clId="{F998B9EA-B2D6-4B90-949E-29C8E9B636B7}" dt="2024-02-19T01:26:06.031" v="4372" actId="1035"/>
          <ac:spMkLst>
            <pc:docMk/>
            <pc:sldMk cId="361989753" sldId="256"/>
            <ac:spMk id="20" creationId="{684B79D1-E279-F5D2-8FC6-6C2906DDB915}"/>
          </ac:spMkLst>
        </pc:spChg>
        <pc:spChg chg="mod">
          <ac:chgData name="安潇 何" userId="9ca874cce3b0d0fa" providerId="LiveId" clId="{F998B9EA-B2D6-4B90-949E-29C8E9B636B7}" dt="2024-02-19T01:26:06.031" v="4372" actId="1035"/>
          <ac:spMkLst>
            <pc:docMk/>
            <pc:sldMk cId="361989753" sldId="256"/>
            <ac:spMk id="21" creationId="{AAE5D265-96B2-1B3F-3482-4901A515A0C5}"/>
          </ac:spMkLst>
        </pc:spChg>
        <pc:spChg chg="mod">
          <ac:chgData name="安潇 何" userId="9ca874cce3b0d0fa" providerId="LiveId" clId="{F998B9EA-B2D6-4B90-949E-29C8E9B636B7}" dt="2024-02-19T01:26:06.031" v="4372" actId="1035"/>
          <ac:spMkLst>
            <pc:docMk/>
            <pc:sldMk cId="361989753" sldId="256"/>
            <ac:spMk id="22" creationId="{FE5F765D-0333-CB7F-008A-4F04224807F8}"/>
          </ac:spMkLst>
        </pc:spChg>
        <pc:spChg chg="mod">
          <ac:chgData name="安潇 何" userId="9ca874cce3b0d0fa" providerId="LiveId" clId="{F998B9EA-B2D6-4B90-949E-29C8E9B636B7}" dt="2024-02-19T01:26:06.031" v="4372" actId="1035"/>
          <ac:spMkLst>
            <pc:docMk/>
            <pc:sldMk cId="361989753" sldId="256"/>
            <ac:spMk id="23" creationId="{B71F8736-6F93-59AE-8F83-6E915A7B0C19}"/>
          </ac:spMkLst>
        </pc:spChg>
        <pc:spChg chg="mod">
          <ac:chgData name="安潇 何" userId="9ca874cce3b0d0fa" providerId="LiveId" clId="{F998B9EA-B2D6-4B90-949E-29C8E9B636B7}" dt="2024-02-19T01:26:06.031" v="4372" actId="1035"/>
          <ac:spMkLst>
            <pc:docMk/>
            <pc:sldMk cId="361989753" sldId="256"/>
            <ac:spMk id="24" creationId="{E0E8DB60-59ED-ADF6-F9A6-D2DCEFA7D5F1}"/>
          </ac:spMkLst>
        </pc:spChg>
        <pc:spChg chg="mod">
          <ac:chgData name="安潇 何" userId="9ca874cce3b0d0fa" providerId="LiveId" clId="{F998B9EA-B2D6-4B90-949E-29C8E9B636B7}" dt="2024-02-19T01:26:06.031" v="4372" actId="1035"/>
          <ac:spMkLst>
            <pc:docMk/>
            <pc:sldMk cId="361989753" sldId="256"/>
            <ac:spMk id="25" creationId="{69C5C186-D882-0B0D-399A-1CC4C0A0CF13}"/>
          </ac:spMkLst>
        </pc:spChg>
        <pc:spChg chg="mod">
          <ac:chgData name="安潇 何" userId="9ca874cce3b0d0fa" providerId="LiveId" clId="{F998B9EA-B2D6-4B90-949E-29C8E9B636B7}" dt="2024-02-19T01:26:06.031" v="4372" actId="1035"/>
          <ac:spMkLst>
            <pc:docMk/>
            <pc:sldMk cId="361989753" sldId="256"/>
            <ac:spMk id="26" creationId="{6486A83E-6B36-A895-8FC0-FFA6014BCE6B}"/>
          </ac:spMkLst>
        </pc:spChg>
        <pc:spChg chg="mod">
          <ac:chgData name="安潇 何" userId="9ca874cce3b0d0fa" providerId="LiveId" clId="{F998B9EA-B2D6-4B90-949E-29C8E9B636B7}" dt="2024-02-19T01:26:06.031" v="4372" actId="1035"/>
          <ac:spMkLst>
            <pc:docMk/>
            <pc:sldMk cId="361989753" sldId="256"/>
            <ac:spMk id="27" creationId="{5CB53AF5-8DC7-F2D2-9A3E-512231CF1D45}"/>
          </ac:spMkLst>
        </pc:spChg>
        <pc:spChg chg="mod">
          <ac:chgData name="安潇 何" userId="9ca874cce3b0d0fa" providerId="LiveId" clId="{F998B9EA-B2D6-4B90-949E-29C8E9B636B7}" dt="2024-02-19T01:26:06.031" v="4372" actId="1035"/>
          <ac:spMkLst>
            <pc:docMk/>
            <pc:sldMk cId="361989753" sldId="256"/>
            <ac:spMk id="28" creationId="{159A938E-2D80-3962-EF06-009A8574F471}"/>
          </ac:spMkLst>
        </pc:spChg>
        <pc:spChg chg="mod">
          <ac:chgData name="安潇 何" userId="9ca874cce3b0d0fa" providerId="LiveId" clId="{F998B9EA-B2D6-4B90-949E-29C8E9B636B7}" dt="2024-02-19T01:26:06.031" v="4372" actId="1035"/>
          <ac:spMkLst>
            <pc:docMk/>
            <pc:sldMk cId="361989753" sldId="256"/>
            <ac:spMk id="29" creationId="{BA473525-DE2D-52B2-AA7B-B2DF6D6AD448}"/>
          </ac:spMkLst>
        </pc:spChg>
        <pc:spChg chg="mod">
          <ac:chgData name="安潇 何" userId="9ca874cce3b0d0fa" providerId="LiveId" clId="{F998B9EA-B2D6-4B90-949E-29C8E9B636B7}" dt="2024-02-19T01:26:06.031" v="4372" actId="1035"/>
          <ac:spMkLst>
            <pc:docMk/>
            <pc:sldMk cId="361989753" sldId="256"/>
            <ac:spMk id="30" creationId="{B6C4CF19-8202-6847-1BD4-CE980570F3B7}"/>
          </ac:spMkLst>
        </pc:spChg>
        <pc:spChg chg="mod">
          <ac:chgData name="安潇 何" userId="9ca874cce3b0d0fa" providerId="LiveId" clId="{F998B9EA-B2D6-4B90-949E-29C8E9B636B7}" dt="2024-02-19T01:26:06.031" v="4372" actId="1035"/>
          <ac:spMkLst>
            <pc:docMk/>
            <pc:sldMk cId="361989753" sldId="256"/>
            <ac:spMk id="31" creationId="{42B1C304-9EE2-A502-1682-D3BB33D98C7B}"/>
          </ac:spMkLst>
        </pc:spChg>
        <pc:spChg chg="mod">
          <ac:chgData name="安潇 何" userId="9ca874cce3b0d0fa" providerId="LiveId" clId="{F998B9EA-B2D6-4B90-949E-29C8E9B636B7}" dt="2024-02-19T01:26:06.031" v="4372" actId="1035"/>
          <ac:spMkLst>
            <pc:docMk/>
            <pc:sldMk cId="361989753" sldId="256"/>
            <ac:spMk id="32" creationId="{408F14E2-FE33-B56E-19C1-D19E37AEE2D6}"/>
          </ac:spMkLst>
        </pc:spChg>
        <pc:spChg chg="mod">
          <ac:chgData name="安潇 何" userId="9ca874cce3b0d0fa" providerId="LiveId" clId="{F998B9EA-B2D6-4B90-949E-29C8E9B636B7}" dt="2024-02-19T01:26:06.031" v="4372" actId="1035"/>
          <ac:spMkLst>
            <pc:docMk/>
            <pc:sldMk cId="361989753" sldId="256"/>
            <ac:spMk id="33" creationId="{6831149F-2421-A814-86D1-7F3AF258C643}"/>
          </ac:spMkLst>
        </pc:spChg>
        <pc:spChg chg="mod">
          <ac:chgData name="安潇 何" userId="9ca874cce3b0d0fa" providerId="LiveId" clId="{F998B9EA-B2D6-4B90-949E-29C8E9B636B7}" dt="2024-02-19T01:26:06.031" v="4372" actId="1035"/>
          <ac:spMkLst>
            <pc:docMk/>
            <pc:sldMk cId="361989753" sldId="256"/>
            <ac:spMk id="34" creationId="{077BCDE7-C800-7490-6A1A-FB51B8E51751}"/>
          </ac:spMkLst>
        </pc:spChg>
        <pc:spChg chg="mod">
          <ac:chgData name="安潇 何" userId="9ca874cce3b0d0fa" providerId="LiveId" clId="{F998B9EA-B2D6-4B90-949E-29C8E9B636B7}" dt="2024-02-19T01:26:06.031" v="4372" actId="1035"/>
          <ac:spMkLst>
            <pc:docMk/>
            <pc:sldMk cId="361989753" sldId="256"/>
            <ac:spMk id="35" creationId="{B423ED65-C1A2-A844-C1B4-F4B3585D5EB4}"/>
          </ac:spMkLst>
        </pc:spChg>
        <pc:spChg chg="mod">
          <ac:chgData name="安潇 何" userId="9ca874cce3b0d0fa" providerId="LiveId" clId="{F998B9EA-B2D6-4B90-949E-29C8E9B636B7}" dt="2024-02-19T01:26:06.031" v="4372" actId="1035"/>
          <ac:spMkLst>
            <pc:docMk/>
            <pc:sldMk cId="361989753" sldId="256"/>
            <ac:spMk id="36" creationId="{37ABE467-7519-FC5C-D1B1-B605F8C99372}"/>
          </ac:spMkLst>
        </pc:spChg>
        <pc:spChg chg="mod">
          <ac:chgData name="安潇 何" userId="9ca874cce3b0d0fa" providerId="LiveId" clId="{F998B9EA-B2D6-4B90-949E-29C8E9B636B7}" dt="2024-02-19T01:26:06.031" v="4372" actId="1035"/>
          <ac:spMkLst>
            <pc:docMk/>
            <pc:sldMk cId="361989753" sldId="256"/>
            <ac:spMk id="37" creationId="{9F412BD0-A620-265B-6E52-D63105E4B219}"/>
          </ac:spMkLst>
        </pc:spChg>
        <pc:spChg chg="mod">
          <ac:chgData name="安潇 何" userId="9ca874cce3b0d0fa" providerId="LiveId" clId="{F998B9EA-B2D6-4B90-949E-29C8E9B636B7}" dt="2024-02-19T01:26:06.031" v="4372" actId="1035"/>
          <ac:spMkLst>
            <pc:docMk/>
            <pc:sldMk cId="361989753" sldId="256"/>
            <ac:spMk id="38" creationId="{86FE0433-1A33-A508-7FD0-26885C8DD36C}"/>
          </ac:spMkLst>
        </pc:spChg>
        <pc:spChg chg="mod">
          <ac:chgData name="安潇 何" userId="9ca874cce3b0d0fa" providerId="LiveId" clId="{F998B9EA-B2D6-4B90-949E-29C8E9B636B7}" dt="2024-02-19T01:26:06.031" v="4372" actId="1035"/>
          <ac:spMkLst>
            <pc:docMk/>
            <pc:sldMk cId="361989753" sldId="256"/>
            <ac:spMk id="39" creationId="{090F09C7-0220-D9F5-A094-E9B34B0F3B99}"/>
          </ac:spMkLst>
        </pc:spChg>
        <pc:spChg chg="mod">
          <ac:chgData name="安潇 何" userId="9ca874cce3b0d0fa" providerId="LiveId" clId="{F998B9EA-B2D6-4B90-949E-29C8E9B636B7}" dt="2024-02-19T01:26:06.031" v="4372" actId="1035"/>
          <ac:spMkLst>
            <pc:docMk/>
            <pc:sldMk cId="361989753" sldId="256"/>
            <ac:spMk id="40" creationId="{FBEA2B67-156B-0708-0CFC-A9630E0BFCCF}"/>
          </ac:spMkLst>
        </pc:spChg>
        <pc:spChg chg="mod">
          <ac:chgData name="安潇 何" userId="9ca874cce3b0d0fa" providerId="LiveId" clId="{F998B9EA-B2D6-4B90-949E-29C8E9B636B7}" dt="2024-02-19T01:26:06.031" v="4372" actId="1035"/>
          <ac:spMkLst>
            <pc:docMk/>
            <pc:sldMk cId="361989753" sldId="256"/>
            <ac:spMk id="41" creationId="{67A60624-2D85-D231-ABCE-B5A3ADCB7F54}"/>
          </ac:spMkLst>
        </pc:spChg>
        <pc:spChg chg="mod">
          <ac:chgData name="安潇 何" userId="9ca874cce3b0d0fa" providerId="LiveId" clId="{F998B9EA-B2D6-4B90-949E-29C8E9B636B7}" dt="2024-02-19T01:26:06.031" v="4372" actId="1035"/>
          <ac:spMkLst>
            <pc:docMk/>
            <pc:sldMk cId="361989753" sldId="256"/>
            <ac:spMk id="42" creationId="{7B2ED27E-A909-1D3E-B248-F0DBD8236C25}"/>
          </ac:spMkLst>
        </pc:spChg>
        <pc:spChg chg="mod">
          <ac:chgData name="安潇 何" userId="9ca874cce3b0d0fa" providerId="LiveId" clId="{F998B9EA-B2D6-4B90-949E-29C8E9B636B7}" dt="2024-02-19T01:26:06.031" v="4372" actId="1035"/>
          <ac:spMkLst>
            <pc:docMk/>
            <pc:sldMk cId="361989753" sldId="256"/>
            <ac:spMk id="43" creationId="{45B56E68-3732-E744-4466-57B9F1124F2A}"/>
          </ac:spMkLst>
        </pc:spChg>
        <pc:spChg chg="mod">
          <ac:chgData name="安潇 何" userId="9ca874cce3b0d0fa" providerId="LiveId" clId="{F998B9EA-B2D6-4B90-949E-29C8E9B636B7}" dt="2024-02-19T01:26:06.031" v="4372" actId="1035"/>
          <ac:spMkLst>
            <pc:docMk/>
            <pc:sldMk cId="361989753" sldId="256"/>
            <ac:spMk id="44" creationId="{602B9D4D-082A-AA39-FD89-3288C7A71C95}"/>
          </ac:spMkLst>
        </pc:spChg>
        <pc:spChg chg="mod">
          <ac:chgData name="安潇 何" userId="9ca874cce3b0d0fa" providerId="LiveId" clId="{F998B9EA-B2D6-4B90-949E-29C8E9B636B7}" dt="2024-02-19T01:26:06.031" v="4372" actId="1035"/>
          <ac:spMkLst>
            <pc:docMk/>
            <pc:sldMk cId="361989753" sldId="256"/>
            <ac:spMk id="45" creationId="{C68FE8FE-F77C-14DA-DAEC-CB71D59EA776}"/>
          </ac:spMkLst>
        </pc:spChg>
        <pc:spChg chg="mod">
          <ac:chgData name="安潇 何" userId="9ca874cce3b0d0fa" providerId="LiveId" clId="{F998B9EA-B2D6-4B90-949E-29C8E9B636B7}" dt="2024-02-19T01:26:06.031" v="4372" actId="1035"/>
          <ac:spMkLst>
            <pc:docMk/>
            <pc:sldMk cId="361989753" sldId="256"/>
            <ac:spMk id="46" creationId="{828ACDF4-C415-6063-5C38-3453109B3F96}"/>
          </ac:spMkLst>
        </pc:spChg>
        <pc:spChg chg="mod">
          <ac:chgData name="安潇 何" userId="9ca874cce3b0d0fa" providerId="LiveId" clId="{F998B9EA-B2D6-4B90-949E-29C8E9B636B7}" dt="2024-02-19T01:26:06.031" v="4372" actId="1035"/>
          <ac:spMkLst>
            <pc:docMk/>
            <pc:sldMk cId="361989753" sldId="256"/>
            <ac:spMk id="47" creationId="{B186891A-43D5-E640-420E-1848B972D9E5}"/>
          </ac:spMkLst>
        </pc:spChg>
        <pc:spChg chg="mod">
          <ac:chgData name="安潇 何" userId="9ca874cce3b0d0fa" providerId="LiveId" clId="{F998B9EA-B2D6-4B90-949E-29C8E9B636B7}" dt="2024-02-19T01:26:06.031" v="4372" actId="1035"/>
          <ac:spMkLst>
            <pc:docMk/>
            <pc:sldMk cId="361989753" sldId="256"/>
            <ac:spMk id="48" creationId="{DFCE8EA0-FE44-2A3C-9A56-5760852881D5}"/>
          </ac:spMkLst>
        </pc:spChg>
        <pc:spChg chg="mod">
          <ac:chgData name="安潇 何" userId="9ca874cce3b0d0fa" providerId="LiveId" clId="{F998B9EA-B2D6-4B90-949E-29C8E9B636B7}" dt="2024-02-19T01:26:06.031" v="4372" actId="1035"/>
          <ac:spMkLst>
            <pc:docMk/>
            <pc:sldMk cId="361989753" sldId="256"/>
            <ac:spMk id="49" creationId="{40C1CCB3-755E-6F94-38C0-80AD98ECB0E3}"/>
          </ac:spMkLst>
        </pc:spChg>
        <pc:spChg chg="mod">
          <ac:chgData name="安潇 何" userId="9ca874cce3b0d0fa" providerId="LiveId" clId="{F998B9EA-B2D6-4B90-949E-29C8E9B636B7}" dt="2024-02-19T01:26:06.031" v="4372" actId="1035"/>
          <ac:spMkLst>
            <pc:docMk/>
            <pc:sldMk cId="361989753" sldId="256"/>
            <ac:spMk id="50" creationId="{D967406F-0284-9B10-2E21-3F6A7ED9AA82}"/>
          </ac:spMkLst>
        </pc:spChg>
        <pc:spChg chg="mod">
          <ac:chgData name="安潇 何" userId="9ca874cce3b0d0fa" providerId="LiveId" clId="{F998B9EA-B2D6-4B90-949E-29C8E9B636B7}" dt="2024-02-19T01:26:06.031" v="4372" actId="1035"/>
          <ac:spMkLst>
            <pc:docMk/>
            <pc:sldMk cId="361989753" sldId="256"/>
            <ac:spMk id="51" creationId="{41078FFD-1EBC-3E99-59E3-0EC8816FFC9E}"/>
          </ac:spMkLst>
        </pc:spChg>
        <pc:spChg chg="mod">
          <ac:chgData name="安潇 何" userId="9ca874cce3b0d0fa" providerId="LiveId" clId="{F998B9EA-B2D6-4B90-949E-29C8E9B636B7}" dt="2024-02-19T01:26:06.031" v="4372" actId="1035"/>
          <ac:spMkLst>
            <pc:docMk/>
            <pc:sldMk cId="361989753" sldId="256"/>
            <ac:spMk id="52" creationId="{C27F4AAA-D7B9-D414-4515-71BE9FB81735}"/>
          </ac:spMkLst>
        </pc:spChg>
        <pc:spChg chg="mod">
          <ac:chgData name="安潇 何" userId="9ca874cce3b0d0fa" providerId="LiveId" clId="{F998B9EA-B2D6-4B90-949E-29C8E9B636B7}" dt="2024-02-19T01:26:06.031" v="4372" actId="1035"/>
          <ac:spMkLst>
            <pc:docMk/>
            <pc:sldMk cId="361989753" sldId="256"/>
            <ac:spMk id="53" creationId="{56BDD929-5E75-5025-3CB1-E294453EB79A}"/>
          </ac:spMkLst>
        </pc:spChg>
        <pc:spChg chg="mod">
          <ac:chgData name="安潇 何" userId="9ca874cce3b0d0fa" providerId="LiveId" clId="{F998B9EA-B2D6-4B90-949E-29C8E9B636B7}" dt="2024-02-19T01:26:06.031" v="4372" actId="1035"/>
          <ac:spMkLst>
            <pc:docMk/>
            <pc:sldMk cId="361989753" sldId="256"/>
            <ac:spMk id="54" creationId="{BAF94A86-0DDB-73C0-75D9-A027B8FE3403}"/>
          </ac:spMkLst>
        </pc:spChg>
        <pc:spChg chg="mod">
          <ac:chgData name="安潇 何" userId="9ca874cce3b0d0fa" providerId="LiveId" clId="{F998B9EA-B2D6-4B90-949E-29C8E9B636B7}" dt="2024-02-19T01:26:06.031" v="4372" actId="1035"/>
          <ac:spMkLst>
            <pc:docMk/>
            <pc:sldMk cId="361989753" sldId="256"/>
            <ac:spMk id="55" creationId="{96E88309-3BC6-BAA4-E557-9B17128E4A7C}"/>
          </ac:spMkLst>
        </pc:spChg>
        <pc:spChg chg="mod">
          <ac:chgData name="安潇 何" userId="9ca874cce3b0d0fa" providerId="LiveId" clId="{F998B9EA-B2D6-4B90-949E-29C8E9B636B7}" dt="2024-02-19T01:26:06.031" v="4372" actId="1035"/>
          <ac:spMkLst>
            <pc:docMk/>
            <pc:sldMk cId="361989753" sldId="256"/>
            <ac:spMk id="56" creationId="{9BC088CC-6969-FAA3-346A-243158D1DF68}"/>
          </ac:spMkLst>
        </pc:spChg>
        <pc:spChg chg="mod">
          <ac:chgData name="安潇 何" userId="9ca874cce3b0d0fa" providerId="LiveId" clId="{F998B9EA-B2D6-4B90-949E-29C8E9B636B7}" dt="2024-02-19T01:26:06.031" v="4372" actId="1035"/>
          <ac:spMkLst>
            <pc:docMk/>
            <pc:sldMk cId="361989753" sldId="256"/>
            <ac:spMk id="57" creationId="{A01B3463-3E5B-3C73-258E-D12AE08AD4B9}"/>
          </ac:spMkLst>
        </pc:spChg>
        <pc:spChg chg="mod">
          <ac:chgData name="安潇 何" userId="9ca874cce3b0d0fa" providerId="LiveId" clId="{F998B9EA-B2D6-4B90-949E-29C8E9B636B7}" dt="2024-02-19T01:26:06.031" v="4372" actId="1035"/>
          <ac:spMkLst>
            <pc:docMk/>
            <pc:sldMk cId="361989753" sldId="256"/>
            <ac:spMk id="58" creationId="{854A9D74-5015-B8CE-28E4-2C4960EFE709}"/>
          </ac:spMkLst>
        </pc:spChg>
        <pc:spChg chg="mod">
          <ac:chgData name="安潇 何" userId="9ca874cce3b0d0fa" providerId="LiveId" clId="{F998B9EA-B2D6-4B90-949E-29C8E9B636B7}" dt="2024-02-19T01:26:06.031" v="4372" actId="1035"/>
          <ac:spMkLst>
            <pc:docMk/>
            <pc:sldMk cId="361989753" sldId="256"/>
            <ac:spMk id="59" creationId="{C74C9FEB-CD39-6BFF-DB9C-CF71963D3DB2}"/>
          </ac:spMkLst>
        </pc:spChg>
        <pc:spChg chg="mod">
          <ac:chgData name="安潇 何" userId="9ca874cce3b0d0fa" providerId="LiveId" clId="{F998B9EA-B2D6-4B90-949E-29C8E9B636B7}" dt="2024-02-19T01:26:06.031" v="4372" actId="1035"/>
          <ac:spMkLst>
            <pc:docMk/>
            <pc:sldMk cId="361989753" sldId="256"/>
            <ac:spMk id="60" creationId="{0B394381-70D6-801A-E74F-546ABEB6AEFB}"/>
          </ac:spMkLst>
        </pc:spChg>
        <pc:spChg chg="mod">
          <ac:chgData name="安潇 何" userId="9ca874cce3b0d0fa" providerId="LiveId" clId="{F998B9EA-B2D6-4B90-949E-29C8E9B636B7}" dt="2024-02-19T01:26:06.031" v="4372" actId="1035"/>
          <ac:spMkLst>
            <pc:docMk/>
            <pc:sldMk cId="361989753" sldId="256"/>
            <ac:spMk id="61" creationId="{965E3731-5738-EA14-0D74-16A3C9F04D15}"/>
          </ac:spMkLst>
        </pc:spChg>
        <pc:spChg chg="mod">
          <ac:chgData name="安潇 何" userId="9ca874cce3b0d0fa" providerId="LiveId" clId="{F998B9EA-B2D6-4B90-949E-29C8E9B636B7}" dt="2024-02-19T01:26:06.031" v="4372" actId="1035"/>
          <ac:spMkLst>
            <pc:docMk/>
            <pc:sldMk cId="361989753" sldId="256"/>
            <ac:spMk id="62" creationId="{DEF7D340-B0A4-FFE8-CF49-8C7640E2F6DF}"/>
          </ac:spMkLst>
        </pc:spChg>
        <pc:spChg chg="mod">
          <ac:chgData name="安潇 何" userId="9ca874cce3b0d0fa" providerId="LiveId" clId="{F998B9EA-B2D6-4B90-949E-29C8E9B636B7}" dt="2024-02-19T01:26:06.031" v="4372" actId="1035"/>
          <ac:spMkLst>
            <pc:docMk/>
            <pc:sldMk cId="361989753" sldId="256"/>
            <ac:spMk id="63" creationId="{7A86E954-B1C0-6DE9-3BF4-2F014926D3F9}"/>
          </ac:spMkLst>
        </pc:spChg>
        <pc:spChg chg="mod">
          <ac:chgData name="安潇 何" userId="9ca874cce3b0d0fa" providerId="LiveId" clId="{F998B9EA-B2D6-4B90-949E-29C8E9B636B7}" dt="2024-02-19T01:26:06.031" v="4372" actId="1035"/>
          <ac:spMkLst>
            <pc:docMk/>
            <pc:sldMk cId="361989753" sldId="256"/>
            <ac:spMk id="64" creationId="{5C1E239A-0DB8-88EA-CBA6-4D4B46356AB2}"/>
          </ac:spMkLst>
        </pc:spChg>
        <pc:spChg chg="mod">
          <ac:chgData name="安潇 何" userId="9ca874cce3b0d0fa" providerId="LiveId" clId="{F998B9EA-B2D6-4B90-949E-29C8E9B636B7}" dt="2024-02-19T01:26:06.031" v="4372" actId="1035"/>
          <ac:spMkLst>
            <pc:docMk/>
            <pc:sldMk cId="361989753" sldId="256"/>
            <ac:spMk id="65" creationId="{D4D4AC62-6DDF-EDDC-5E4B-8C1BED04C3E4}"/>
          </ac:spMkLst>
        </pc:spChg>
        <pc:spChg chg="mod">
          <ac:chgData name="安潇 何" userId="9ca874cce3b0d0fa" providerId="LiveId" clId="{F998B9EA-B2D6-4B90-949E-29C8E9B636B7}" dt="2024-02-19T01:26:06.031" v="4372" actId="1035"/>
          <ac:spMkLst>
            <pc:docMk/>
            <pc:sldMk cId="361989753" sldId="256"/>
            <ac:spMk id="66" creationId="{109A5A01-6F05-7284-5B08-EDC4F3827DA1}"/>
          </ac:spMkLst>
        </pc:spChg>
        <pc:spChg chg="mod">
          <ac:chgData name="安潇 何" userId="9ca874cce3b0d0fa" providerId="LiveId" clId="{F998B9EA-B2D6-4B90-949E-29C8E9B636B7}" dt="2024-02-19T01:26:06.031" v="4372" actId="1035"/>
          <ac:spMkLst>
            <pc:docMk/>
            <pc:sldMk cId="361989753" sldId="256"/>
            <ac:spMk id="67" creationId="{076A677F-AFD3-3EF5-6AA1-FFA847B72E0A}"/>
          </ac:spMkLst>
        </pc:spChg>
        <pc:spChg chg="mod">
          <ac:chgData name="安潇 何" userId="9ca874cce3b0d0fa" providerId="LiveId" clId="{F998B9EA-B2D6-4B90-949E-29C8E9B636B7}" dt="2024-02-19T01:26:06.031" v="4372" actId="1035"/>
          <ac:spMkLst>
            <pc:docMk/>
            <pc:sldMk cId="361989753" sldId="256"/>
            <ac:spMk id="68" creationId="{E3D4E119-A3A4-78B3-E9A5-2B106F9754F9}"/>
          </ac:spMkLst>
        </pc:spChg>
        <pc:spChg chg="mod">
          <ac:chgData name="安潇 何" userId="9ca874cce3b0d0fa" providerId="LiveId" clId="{F998B9EA-B2D6-4B90-949E-29C8E9B636B7}" dt="2024-02-19T01:26:06.031" v="4372" actId="1035"/>
          <ac:spMkLst>
            <pc:docMk/>
            <pc:sldMk cId="361989753" sldId="256"/>
            <ac:spMk id="69" creationId="{E0C8A6A3-7FDE-C21B-712C-B8C0D6E777EC}"/>
          </ac:spMkLst>
        </pc:spChg>
        <pc:spChg chg="mod">
          <ac:chgData name="安潇 何" userId="9ca874cce3b0d0fa" providerId="LiveId" clId="{F998B9EA-B2D6-4B90-949E-29C8E9B636B7}" dt="2024-02-19T01:26:06.031" v="4372" actId="1035"/>
          <ac:spMkLst>
            <pc:docMk/>
            <pc:sldMk cId="361989753" sldId="256"/>
            <ac:spMk id="70" creationId="{58250981-404A-B15F-67D9-F86128D13477}"/>
          </ac:spMkLst>
        </pc:spChg>
        <pc:spChg chg="mod">
          <ac:chgData name="安潇 何" userId="9ca874cce3b0d0fa" providerId="LiveId" clId="{F998B9EA-B2D6-4B90-949E-29C8E9B636B7}" dt="2024-02-19T01:26:06.031" v="4372" actId="1035"/>
          <ac:spMkLst>
            <pc:docMk/>
            <pc:sldMk cId="361989753" sldId="256"/>
            <ac:spMk id="71" creationId="{6D15DD54-FEE0-291D-9C1D-0DBB62C031D2}"/>
          </ac:spMkLst>
        </pc:spChg>
        <pc:spChg chg="mod">
          <ac:chgData name="安潇 何" userId="9ca874cce3b0d0fa" providerId="LiveId" clId="{F998B9EA-B2D6-4B90-949E-29C8E9B636B7}" dt="2024-02-19T01:26:06.031" v="4372" actId="1035"/>
          <ac:spMkLst>
            <pc:docMk/>
            <pc:sldMk cId="361989753" sldId="256"/>
            <ac:spMk id="72" creationId="{30353296-CE8E-6F01-9DEB-1DC48EA066FC}"/>
          </ac:spMkLst>
        </pc:spChg>
        <pc:spChg chg="add del mod">
          <ac:chgData name="安潇 何" userId="9ca874cce3b0d0fa" providerId="LiveId" clId="{F998B9EA-B2D6-4B90-949E-29C8E9B636B7}" dt="2024-02-19T01:50:09.761" v="4599" actId="478"/>
          <ac:spMkLst>
            <pc:docMk/>
            <pc:sldMk cId="361989753" sldId="256"/>
            <ac:spMk id="73" creationId="{A3703923-E4C7-0C59-B4E1-56624D32096B}"/>
          </ac:spMkLst>
        </pc:spChg>
        <pc:spChg chg="add del">
          <ac:chgData name="安潇 何" userId="9ca874cce3b0d0fa" providerId="LiveId" clId="{F998B9EA-B2D6-4B90-949E-29C8E9B636B7}" dt="2024-02-19T01:54:37.338" v="4601" actId="478"/>
          <ac:spMkLst>
            <pc:docMk/>
            <pc:sldMk cId="361989753" sldId="256"/>
            <ac:spMk id="74" creationId="{D633AD88-1814-3203-29CF-41DA2F628837}"/>
          </ac:spMkLst>
        </pc:spChg>
        <pc:spChg chg="mod">
          <ac:chgData name="安潇 何" userId="9ca874cce3b0d0fa" providerId="LiveId" clId="{F998B9EA-B2D6-4B90-949E-29C8E9B636B7}" dt="2024-02-19T01:45:01.626" v="4585" actId="12788"/>
          <ac:spMkLst>
            <pc:docMk/>
            <pc:sldMk cId="361989753" sldId="256"/>
            <ac:spMk id="78" creationId="{E506E716-0C4D-600B-9CA9-6FED86399C25}"/>
          </ac:spMkLst>
        </pc:spChg>
        <pc:spChg chg="mod">
          <ac:chgData name="安潇 何" userId="9ca874cce3b0d0fa" providerId="LiveId" clId="{F998B9EA-B2D6-4B90-949E-29C8E9B636B7}" dt="2024-02-19T02:20:16.706" v="4723" actId="465"/>
          <ac:spMkLst>
            <pc:docMk/>
            <pc:sldMk cId="361989753" sldId="256"/>
            <ac:spMk id="79" creationId="{2D84A369-2620-AC81-3895-417737687894}"/>
          </ac:spMkLst>
        </pc:spChg>
        <pc:grpChg chg="del mod">
          <ac:chgData name="安潇 何" userId="9ca874cce3b0d0fa" providerId="LiveId" clId="{F998B9EA-B2D6-4B90-949E-29C8E9B636B7}" dt="2024-02-19T01:56:23.609" v="4605" actId="478"/>
          <ac:grpSpMkLst>
            <pc:docMk/>
            <pc:sldMk cId="361989753" sldId="256"/>
            <ac:grpSpMk id="4" creationId="{3941F678-F6D4-2C57-7DFF-928A319BC1D3}"/>
          </ac:grpSpMkLst>
        </pc:grpChg>
        <pc:picChg chg="add mod">
          <ac:chgData name="安潇 何" userId="9ca874cce3b0d0fa" providerId="LiveId" clId="{F998B9EA-B2D6-4B90-949E-29C8E9B636B7}" dt="2024-02-18T17:07:11.409" v="4143" actId="1076"/>
          <ac:picMkLst>
            <pc:docMk/>
            <pc:sldMk cId="361989753" sldId="256"/>
            <ac:picMk id="2" creationId="{FD175AE0-24B3-6E87-2B38-44D12413A669}"/>
          </ac:picMkLst>
        </pc:picChg>
        <pc:picChg chg="add del mod">
          <ac:chgData name="安潇 何" userId="9ca874cce3b0d0fa" providerId="LiveId" clId="{F998B9EA-B2D6-4B90-949E-29C8E9B636B7}" dt="2024-02-19T01:56:34.191" v="4607" actId="478"/>
          <ac:picMkLst>
            <pc:docMk/>
            <pc:sldMk cId="361989753" sldId="256"/>
            <ac:picMk id="3" creationId="{50D5249F-DEDC-4B81-C2B1-24C1DEAD1D42}"/>
          </ac:picMkLst>
        </pc:picChg>
        <pc:picChg chg="add mod">
          <ac:chgData name="安潇 何" userId="9ca874cce3b0d0fa" providerId="LiveId" clId="{F998B9EA-B2D6-4B90-949E-29C8E9B636B7}" dt="2024-02-19T02:20:20.874" v="4724" actId="1076"/>
          <ac:picMkLst>
            <pc:docMk/>
            <pc:sldMk cId="361989753" sldId="256"/>
            <ac:picMk id="76" creationId="{F0B24C55-9B80-C4BB-BF80-B5EAA4869BCA}"/>
          </ac:picMkLst>
        </pc:picChg>
        <pc:picChg chg="add del mod">
          <ac:chgData name="安潇 何" userId="9ca874cce3b0d0fa" providerId="LiveId" clId="{F998B9EA-B2D6-4B90-949E-29C8E9B636B7}" dt="2024-02-19T01:49:40.367" v="4595" actId="478"/>
          <ac:picMkLst>
            <pc:docMk/>
            <pc:sldMk cId="361989753" sldId="256"/>
            <ac:picMk id="1026" creationId="{0300827C-F5DD-CC68-1657-CE3BE4A648C1}"/>
          </ac:picMkLst>
        </pc:picChg>
        <pc:picChg chg="del">
          <ac:chgData name="安潇 何" userId="9ca874cce3b0d0fa" providerId="LiveId" clId="{F998B9EA-B2D6-4B90-949E-29C8E9B636B7}" dt="2024-02-18T17:06:59.639" v="4139" actId="478"/>
          <ac:picMkLst>
            <pc:docMk/>
            <pc:sldMk cId="361989753" sldId="256"/>
            <ac:picMk id="1026" creationId="{29424503-9DEB-4D18-65B3-59E1CC3CBC4B}"/>
          </ac:picMkLst>
        </pc:picChg>
      </pc:sldChg>
      <pc:sldChg chg="delSp modSp new mod ord">
        <pc:chgData name="安潇 何" userId="9ca874cce3b0d0fa" providerId="LiveId" clId="{F998B9EA-B2D6-4B90-949E-29C8E9B636B7}" dt="2024-02-19T02:28:44.351" v="4874" actId="403"/>
        <pc:sldMkLst>
          <pc:docMk/>
          <pc:sldMk cId="672179354" sldId="257"/>
        </pc:sldMkLst>
        <pc:spChg chg="mod">
          <ac:chgData name="安潇 何" userId="9ca874cce3b0d0fa" providerId="LiveId" clId="{F998B9EA-B2D6-4B90-949E-29C8E9B636B7}" dt="2024-02-19T01:57:22.234" v="4610" actId="2711"/>
          <ac:spMkLst>
            <pc:docMk/>
            <pc:sldMk cId="672179354" sldId="257"/>
            <ac:spMk id="2" creationId="{BD69A0F8-1AC4-8E63-09DF-C1106E7DD0AB}"/>
          </ac:spMkLst>
        </pc:spChg>
        <pc:spChg chg="mod">
          <ac:chgData name="安潇 何" userId="9ca874cce3b0d0fa" providerId="LiveId" clId="{F998B9EA-B2D6-4B90-949E-29C8E9B636B7}" dt="2024-02-19T02:28:44.351" v="4874" actId="403"/>
          <ac:spMkLst>
            <pc:docMk/>
            <pc:sldMk cId="672179354" sldId="257"/>
            <ac:spMk id="3" creationId="{A1B4781F-90F1-451E-2A5C-D7FDC6EEFFDC}"/>
          </ac:spMkLst>
        </pc:spChg>
        <pc:picChg chg="del">
          <ac:chgData name="安潇 何" userId="9ca874cce3b0d0fa" providerId="LiveId" clId="{F998B9EA-B2D6-4B90-949E-29C8E9B636B7}" dt="2024-02-17T18:47:35.857" v="1845" actId="478"/>
          <ac:picMkLst>
            <pc:docMk/>
            <pc:sldMk cId="672179354" sldId="257"/>
            <ac:picMk id="5" creationId="{E0896B46-F13F-1D82-F09D-B4F3F879ADF7}"/>
          </ac:picMkLst>
        </pc:picChg>
      </pc:sldChg>
      <pc:sldChg chg="modSp new mod modNotesTx">
        <pc:chgData name="安潇 何" userId="9ca874cce3b0d0fa" providerId="LiveId" clId="{F998B9EA-B2D6-4B90-949E-29C8E9B636B7}" dt="2024-02-19T02:29:17.018" v="4881" actId="403"/>
        <pc:sldMkLst>
          <pc:docMk/>
          <pc:sldMk cId="3977322618" sldId="258"/>
        </pc:sldMkLst>
        <pc:spChg chg="mod">
          <ac:chgData name="安潇 何" userId="9ca874cce3b0d0fa" providerId="LiveId" clId="{F998B9EA-B2D6-4B90-949E-29C8E9B636B7}" dt="2024-02-19T01:58:07.803" v="4613" actId="2711"/>
          <ac:spMkLst>
            <pc:docMk/>
            <pc:sldMk cId="3977322618" sldId="258"/>
            <ac:spMk id="2" creationId="{9468EE8B-EE62-CACE-4D89-2D027D84C390}"/>
          </ac:spMkLst>
        </pc:spChg>
        <pc:spChg chg="mod">
          <ac:chgData name="安潇 何" userId="9ca874cce3b0d0fa" providerId="LiveId" clId="{F998B9EA-B2D6-4B90-949E-29C8E9B636B7}" dt="2024-02-19T02:29:17.018" v="4881" actId="403"/>
          <ac:spMkLst>
            <pc:docMk/>
            <pc:sldMk cId="3977322618" sldId="258"/>
            <ac:spMk id="3" creationId="{70C0D701-4710-EC34-07D8-EA83364C4F82}"/>
          </ac:spMkLst>
        </pc:spChg>
      </pc:sldChg>
      <pc:sldChg chg="modSp new del mod">
        <pc:chgData name="安潇 何" userId="9ca874cce3b0d0fa" providerId="LiveId" clId="{F998B9EA-B2D6-4B90-949E-29C8E9B636B7}" dt="2024-02-17T05:57:04.786" v="1363" actId="47"/>
        <pc:sldMkLst>
          <pc:docMk/>
          <pc:sldMk cId="1171442303" sldId="259"/>
        </pc:sldMkLst>
        <pc:spChg chg="mod">
          <ac:chgData name="安潇 何" userId="9ca874cce3b0d0fa" providerId="LiveId" clId="{F998B9EA-B2D6-4B90-949E-29C8E9B636B7}" dt="2024-02-14T16:09:54.287" v="142" actId="21"/>
          <ac:spMkLst>
            <pc:docMk/>
            <pc:sldMk cId="1171442303" sldId="259"/>
            <ac:spMk id="3" creationId="{5D20A616-FBE8-F44D-7BFD-9203345620A4}"/>
          </ac:spMkLst>
        </pc:spChg>
      </pc:sldChg>
      <pc:sldChg chg="modSp new mod">
        <pc:chgData name="安潇 何" userId="9ca874cce3b0d0fa" providerId="LiveId" clId="{F998B9EA-B2D6-4B90-949E-29C8E9B636B7}" dt="2024-02-19T02:29:56.725" v="4890" actId="403"/>
        <pc:sldMkLst>
          <pc:docMk/>
          <pc:sldMk cId="2373876907" sldId="260"/>
        </pc:sldMkLst>
        <pc:spChg chg="mod">
          <ac:chgData name="安潇 何" userId="9ca874cce3b0d0fa" providerId="LiveId" clId="{F998B9EA-B2D6-4B90-949E-29C8E9B636B7}" dt="2024-02-19T02:23:15.273" v="4769" actId="20577"/>
          <ac:spMkLst>
            <pc:docMk/>
            <pc:sldMk cId="2373876907" sldId="260"/>
            <ac:spMk id="2" creationId="{0271E88B-C070-C957-2A48-612D00561971}"/>
          </ac:spMkLst>
        </pc:spChg>
        <pc:spChg chg="mod">
          <ac:chgData name="安潇 何" userId="9ca874cce3b0d0fa" providerId="LiveId" clId="{F998B9EA-B2D6-4B90-949E-29C8E9B636B7}" dt="2024-02-19T02:29:56.725" v="4890" actId="403"/>
          <ac:spMkLst>
            <pc:docMk/>
            <pc:sldMk cId="2373876907" sldId="260"/>
            <ac:spMk id="3" creationId="{38780783-C7A5-1E70-081E-12884E704362}"/>
          </ac:spMkLst>
        </pc:spChg>
      </pc:sldChg>
      <pc:sldChg chg="modSp new mod">
        <pc:chgData name="安潇 何" userId="9ca874cce3b0d0fa" providerId="LiveId" clId="{F998B9EA-B2D6-4B90-949E-29C8E9B636B7}" dt="2024-02-19T01:59:21.217" v="4624" actId="2711"/>
        <pc:sldMkLst>
          <pc:docMk/>
          <pc:sldMk cId="4279684851" sldId="261"/>
        </pc:sldMkLst>
        <pc:spChg chg="mod">
          <ac:chgData name="安潇 何" userId="9ca874cce3b0d0fa" providerId="LiveId" clId="{F998B9EA-B2D6-4B90-949E-29C8E9B636B7}" dt="2024-02-19T01:59:21.217" v="4624" actId="2711"/>
          <ac:spMkLst>
            <pc:docMk/>
            <pc:sldMk cId="4279684851" sldId="261"/>
            <ac:spMk id="2" creationId="{5D9BBC32-997E-9C75-269B-76B0E383C2B1}"/>
          </ac:spMkLst>
        </pc:spChg>
        <pc:spChg chg="mod">
          <ac:chgData name="安潇 何" userId="9ca874cce3b0d0fa" providerId="LiveId" clId="{F998B9EA-B2D6-4B90-949E-29C8E9B636B7}" dt="2024-02-14T16:11:09.027" v="224" actId="20577"/>
          <ac:spMkLst>
            <pc:docMk/>
            <pc:sldMk cId="4279684851" sldId="261"/>
            <ac:spMk id="3" creationId="{9637793B-49F2-B53C-18DE-FE0970530376}"/>
          </ac:spMkLst>
        </pc:spChg>
        <pc:spChg chg="mod">
          <ac:chgData name="安潇 何" userId="9ca874cce3b0d0fa" providerId="LiveId" clId="{F998B9EA-B2D6-4B90-949E-29C8E9B636B7}" dt="2024-02-19T01:59:21.217" v="4624" actId="2711"/>
          <ac:spMkLst>
            <pc:docMk/>
            <pc:sldMk cId="4279684851" sldId="261"/>
            <ac:spMk id="12" creationId="{8D01CC8B-038A-1959-DEC2-39BF8F034E36}"/>
          </ac:spMkLst>
        </pc:spChg>
      </pc:sldChg>
      <pc:sldChg chg="addSp delSp modSp new mod modNotesTx">
        <pc:chgData name="安潇 何" userId="9ca874cce3b0d0fa" providerId="LiveId" clId="{F998B9EA-B2D6-4B90-949E-29C8E9B636B7}" dt="2024-02-19T02:30:58.894" v="4901" actId="20577"/>
        <pc:sldMkLst>
          <pc:docMk/>
          <pc:sldMk cId="946450511" sldId="262"/>
        </pc:sldMkLst>
        <pc:spChg chg="mod">
          <ac:chgData name="安潇 何" userId="9ca874cce3b0d0fa" providerId="LiveId" clId="{F998B9EA-B2D6-4B90-949E-29C8E9B636B7}" dt="2024-02-19T02:30:58.894" v="4901" actId="20577"/>
          <ac:spMkLst>
            <pc:docMk/>
            <pc:sldMk cId="946450511" sldId="262"/>
            <ac:spMk id="2" creationId="{C1AC4E6F-AE57-9F62-CFC2-78C033AA19AA}"/>
          </ac:spMkLst>
        </pc:spChg>
        <pc:spChg chg="mod">
          <ac:chgData name="安潇 何" userId="9ca874cce3b0d0fa" providerId="LiveId" clId="{F998B9EA-B2D6-4B90-949E-29C8E9B636B7}" dt="2024-02-19T01:59:27.396" v="4625" actId="2711"/>
          <ac:spMkLst>
            <pc:docMk/>
            <pc:sldMk cId="946450511" sldId="262"/>
            <ac:spMk id="3" creationId="{40047926-4318-3FA7-4D8E-9EA26FF8CA82}"/>
          </ac:spMkLst>
        </pc:spChg>
        <pc:spChg chg="add del mod">
          <ac:chgData name="安潇 何" userId="9ca874cce3b0d0fa" providerId="LiveId" clId="{F998B9EA-B2D6-4B90-949E-29C8E9B636B7}" dt="2024-02-18T01:53:29.771" v="4030" actId="478"/>
          <ac:spMkLst>
            <pc:docMk/>
            <pc:sldMk cId="946450511" sldId="262"/>
            <ac:spMk id="4" creationId="{CB16B045-B865-B13C-4468-9611A91AABB3}"/>
          </ac:spMkLst>
        </pc:spChg>
        <pc:spChg chg="add del">
          <ac:chgData name="安潇 何" userId="9ca874cce3b0d0fa" providerId="LiveId" clId="{F998B9EA-B2D6-4B90-949E-29C8E9B636B7}" dt="2024-02-17T06:01:09.575" v="1687" actId="22"/>
          <ac:spMkLst>
            <pc:docMk/>
            <pc:sldMk cId="946450511" sldId="262"/>
            <ac:spMk id="5" creationId="{8E416F2F-9596-3F08-7E61-D4EDD041FB35}"/>
          </ac:spMkLst>
        </pc:spChg>
        <pc:spChg chg="add del mod">
          <ac:chgData name="安潇 何" userId="9ca874cce3b0d0fa" providerId="LiveId" clId="{F998B9EA-B2D6-4B90-949E-29C8E9B636B7}" dt="2024-02-17T21:44:01.823" v="2154" actId="478"/>
          <ac:spMkLst>
            <pc:docMk/>
            <pc:sldMk cId="946450511" sldId="262"/>
            <ac:spMk id="5" creationId="{B3790FE2-952C-343E-B76C-9E4C4ED2009A}"/>
          </ac:spMkLst>
        </pc:spChg>
        <pc:spChg chg="add del mod">
          <ac:chgData name="安潇 何" userId="9ca874cce3b0d0fa" providerId="LiveId" clId="{F998B9EA-B2D6-4B90-949E-29C8E9B636B7}" dt="2024-02-17T21:41:23.801" v="2126" actId="478"/>
          <ac:spMkLst>
            <pc:docMk/>
            <pc:sldMk cId="946450511" sldId="262"/>
            <ac:spMk id="6" creationId="{52CA28F5-11FB-FF4E-25EF-995F88858303}"/>
          </ac:spMkLst>
        </pc:spChg>
        <pc:spChg chg="add del mod">
          <ac:chgData name="安潇 何" userId="9ca874cce3b0d0fa" providerId="LiveId" clId="{F998B9EA-B2D6-4B90-949E-29C8E9B636B7}" dt="2024-02-17T21:41:23.801" v="2126" actId="478"/>
          <ac:spMkLst>
            <pc:docMk/>
            <pc:sldMk cId="946450511" sldId="262"/>
            <ac:spMk id="7" creationId="{F24BF237-2649-4DE6-FBCF-DD7A1AA351C6}"/>
          </ac:spMkLst>
        </pc:spChg>
        <pc:spChg chg="add del mod">
          <ac:chgData name="安潇 何" userId="9ca874cce3b0d0fa" providerId="LiveId" clId="{F998B9EA-B2D6-4B90-949E-29C8E9B636B7}" dt="2024-02-17T21:44:03.594" v="2155" actId="478"/>
          <ac:spMkLst>
            <pc:docMk/>
            <pc:sldMk cId="946450511" sldId="262"/>
            <ac:spMk id="8" creationId="{70D2FED0-3779-6173-9539-57F3A52AADB1}"/>
          </ac:spMkLst>
        </pc:spChg>
        <pc:spChg chg="add del mod">
          <ac:chgData name="安潇 何" userId="9ca874cce3b0d0fa" providerId="LiveId" clId="{F998B9EA-B2D6-4B90-949E-29C8E9B636B7}" dt="2024-02-17T21:43:49.983" v="2150"/>
          <ac:spMkLst>
            <pc:docMk/>
            <pc:sldMk cId="946450511" sldId="262"/>
            <ac:spMk id="9" creationId="{BA7CC139-1C8E-B3FA-70B7-7A0F6245D99D}"/>
          </ac:spMkLst>
        </pc:spChg>
        <pc:spChg chg="add del mod">
          <ac:chgData name="安潇 何" userId="9ca874cce3b0d0fa" providerId="LiveId" clId="{F998B9EA-B2D6-4B90-949E-29C8E9B636B7}" dt="2024-02-18T01:53:29.771" v="4030" actId="478"/>
          <ac:spMkLst>
            <pc:docMk/>
            <pc:sldMk cId="946450511" sldId="262"/>
            <ac:spMk id="10" creationId="{022744FC-CC72-B522-866D-35FB68D4DC22}"/>
          </ac:spMkLst>
        </pc:spChg>
      </pc:sldChg>
      <pc:sldChg chg="modSp new mod ord">
        <pc:chgData name="安潇 何" userId="9ca874cce3b0d0fa" providerId="LiveId" clId="{F998B9EA-B2D6-4B90-949E-29C8E9B636B7}" dt="2024-02-19T05:30:09.793" v="5063" actId="404"/>
        <pc:sldMkLst>
          <pc:docMk/>
          <pc:sldMk cId="1157935372" sldId="263"/>
        </pc:sldMkLst>
        <pc:spChg chg="mod">
          <ac:chgData name="安潇 何" userId="9ca874cce3b0d0fa" providerId="LiveId" clId="{F998B9EA-B2D6-4B90-949E-29C8E9B636B7}" dt="2024-02-19T02:31:40.928" v="4909"/>
          <ac:spMkLst>
            <pc:docMk/>
            <pc:sldMk cId="1157935372" sldId="263"/>
            <ac:spMk id="2" creationId="{6AA4BA25-8DA1-0630-8416-9A8FE75C3D7A}"/>
          </ac:spMkLst>
        </pc:spChg>
        <pc:spChg chg="mod">
          <ac:chgData name="安潇 何" userId="9ca874cce3b0d0fa" providerId="LiveId" clId="{F998B9EA-B2D6-4B90-949E-29C8E9B636B7}" dt="2024-02-19T05:30:09.793" v="5063" actId="404"/>
          <ac:spMkLst>
            <pc:docMk/>
            <pc:sldMk cId="1157935372" sldId="263"/>
            <ac:spMk id="3" creationId="{90E62517-C03B-81BF-34D4-BE28D5F5DB25}"/>
          </ac:spMkLst>
        </pc:spChg>
      </pc:sldChg>
      <pc:sldChg chg="addSp delSp modSp new mod">
        <pc:chgData name="安潇 何" userId="9ca874cce3b0d0fa" providerId="LiveId" clId="{F998B9EA-B2D6-4B90-949E-29C8E9B636B7}" dt="2024-02-19T02:31:54.806" v="4914" actId="14100"/>
        <pc:sldMkLst>
          <pc:docMk/>
          <pc:sldMk cId="4140929278" sldId="264"/>
        </pc:sldMkLst>
        <pc:spChg chg="mod">
          <ac:chgData name="安潇 何" userId="9ca874cce3b0d0fa" providerId="LiveId" clId="{F998B9EA-B2D6-4B90-949E-29C8E9B636B7}" dt="2024-02-19T02:31:54.806" v="4914" actId="14100"/>
          <ac:spMkLst>
            <pc:docMk/>
            <pc:sldMk cId="4140929278" sldId="264"/>
            <ac:spMk id="2" creationId="{78038B91-057B-BB75-F08D-F2198D756CD0}"/>
          </ac:spMkLst>
        </pc:spChg>
        <pc:spChg chg="del">
          <ac:chgData name="安潇 何" userId="9ca874cce3b0d0fa" providerId="LiveId" clId="{F998B9EA-B2D6-4B90-949E-29C8E9B636B7}" dt="2024-02-19T01:22:31.331" v="4234" actId="478"/>
          <ac:spMkLst>
            <pc:docMk/>
            <pc:sldMk cId="4140929278" sldId="264"/>
            <ac:spMk id="3" creationId="{11EACA8B-5649-E31B-C3EF-A31EA8989913}"/>
          </ac:spMkLst>
        </pc:spChg>
        <pc:spChg chg="add mod">
          <ac:chgData name="安潇 何" userId="9ca874cce3b0d0fa" providerId="LiveId" clId="{F998B9EA-B2D6-4B90-949E-29C8E9B636B7}" dt="2024-02-19T02:02:49.824" v="4661" actId="2711"/>
          <ac:spMkLst>
            <pc:docMk/>
            <pc:sldMk cId="4140929278" sldId="264"/>
            <ac:spMk id="4" creationId="{5F9427D8-B00D-5EED-6499-DD3AA6BFC1CD}"/>
          </ac:spMkLst>
        </pc:spChg>
      </pc:sldChg>
      <pc:sldChg chg="modSp mod">
        <pc:chgData name="安潇 何" userId="9ca874cce3b0d0fa" providerId="LiveId" clId="{F998B9EA-B2D6-4B90-949E-29C8E9B636B7}" dt="2024-02-19T05:28:50.528" v="5059" actId="207"/>
        <pc:sldMkLst>
          <pc:docMk/>
          <pc:sldMk cId="3152573126" sldId="266"/>
        </pc:sldMkLst>
        <pc:spChg chg="mod">
          <ac:chgData name="安潇 何" userId="9ca874cce3b0d0fa" providerId="LiveId" clId="{F998B9EA-B2D6-4B90-949E-29C8E9B636B7}" dt="2024-02-19T02:35:30.135" v="4964" actId="20577"/>
          <ac:spMkLst>
            <pc:docMk/>
            <pc:sldMk cId="3152573126" sldId="266"/>
            <ac:spMk id="2" creationId="{3F894A41-6488-10D1-DA00-D415036866DC}"/>
          </ac:spMkLst>
        </pc:spChg>
        <pc:spChg chg="mod">
          <ac:chgData name="安潇 何" userId="9ca874cce3b0d0fa" providerId="LiveId" clId="{F998B9EA-B2D6-4B90-949E-29C8E9B636B7}" dt="2024-02-19T05:28:50.528" v="5059" actId="207"/>
          <ac:spMkLst>
            <pc:docMk/>
            <pc:sldMk cId="3152573126" sldId="266"/>
            <ac:spMk id="3" creationId="{86DB05AC-93B0-E0D2-5BBF-BDC4D1A7811C}"/>
          </ac:spMkLst>
        </pc:spChg>
      </pc:sldChg>
      <pc:sldChg chg="modSp mod modNotesTx">
        <pc:chgData name="安潇 何" userId="9ca874cce3b0d0fa" providerId="LiveId" clId="{F998B9EA-B2D6-4B90-949E-29C8E9B636B7}" dt="2024-02-19T05:29:30.879" v="5062" actId="14100"/>
        <pc:sldMkLst>
          <pc:docMk/>
          <pc:sldMk cId="1694314859" sldId="267"/>
        </pc:sldMkLst>
        <pc:spChg chg="mod">
          <ac:chgData name="安潇 何" userId="9ca874cce3b0d0fa" providerId="LiveId" clId="{F998B9EA-B2D6-4B90-949E-29C8E9B636B7}" dt="2024-02-19T01:58:58.468" v="4621" actId="2711"/>
          <ac:spMkLst>
            <pc:docMk/>
            <pc:sldMk cId="1694314859" sldId="267"/>
            <ac:spMk id="2" creationId="{AC4BDC8E-53E7-98CD-6744-93A7213E311A}"/>
          </ac:spMkLst>
        </pc:spChg>
        <pc:spChg chg="mod">
          <ac:chgData name="安潇 何" userId="9ca874cce3b0d0fa" providerId="LiveId" clId="{F998B9EA-B2D6-4B90-949E-29C8E9B636B7}" dt="2024-02-19T05:29:30.879" v="5062" actId="14100"/>
          <ac:spMkLst>
            <pc:docMk/>
            <pc:sldMk cId="1694314859" sldId="267"/>
            <ac:spMk id="3" creationId="{98FA214A-BBD8-45A8-08DA-289BEE6FC666}"/>
          </ac:spMkLst>
        </pc:spChg>
      </pc:sldChg>
      <pc:sldChg chg="modSp mod">
        <pc:chgData name="安潇 何" userId="9ca874cce3b0d0fa" providerId="LiveId" clId="{F998B9EA-B2D6-4B90-949E-29C8E9B636B7}" dt="2024-02-19T01:59:14.768" v="4623" actId="2711"/>
        <pc:sldMkLst>
          <pc:docMk/>
          <pc:sldMk cId="1907927321" sldId="268"/>
        </pc:sldMkLst>
        <pc:spChg chg="mod">
          <ac:chgData name="安潇 何" userId="9ca874cce3b0d0fa" providerId="LiveId" clId="{F998B9EA-B2D6-4B90-949E-29C8E9B636B7}" dt="2024-02-19T01:59:14.768" v="4623" actId="2711"/>
          <ac:spMkLst>
            <pc:docMk/>
            <pc:sldMk cId="1907927321" sldId="268"/>
            <ac:spMk id="2" creationId="{B9C03924-1974-D71F-1D17-62B1AB49222A}"/>
          </ac:spMkLst>
        </pc:spChg>
        <pc:spChg chg="mod">
          <ac:chgData name="安潇 何" userId="9ca874cce3b0d0fa" providerId="LiveId" clId="{F998B9EA-B2D6-4B90-949E-29C8E9B636B7}" dt="2024-02-19T01:59:14.768" v="4623" actId="2711"/>
          <ac:spMkLst>
            <pc:docMk/>
            <pc:sldMk cId="1907927321" sldId="268"/>
            <ac:spMk id="3" creationId="{CEB71B01-208E-8286-7DEE-7447FDA93422}"/>
          </ac:spMkLst>
        </pc:spChg>
        <pc:spChg chg="mod">
          <ac:chgData name="安潇 何" userId="9ca874cce3b0d0fa" providerId="LiveId" clId="{F998B9EA-B2D6-4B90-949E-29C8E9B636B7}" dt="2024-02-19T01:59:14.768" v="4623" actId="2711"/>
          <ac:spMkLst>
            <pc:docMk/>
            <pc:sldMk cId="1907927321" sldId="268"/>
            <ac:spMk id="12" creationId="{9150B09E-94F0-8557-F222-ED7FFAE8E942}"/>
          </ac:spMkLst>
        </pc:spChg>
        <pc:spChg chg="mod">
          <ac:chgData name="安潇 何" userId="9ca874cce3b0d0fa" providerId="LiveId" clId="{F998B9EA-B2D6-4B90-949E-29C8E9B636B7}" dt="2024-02-19T01:59:14.768" v="4623" actId="2711"/>
          <ac:spMkLst>
            <pc:docMk/>
            <pc:sldMk cId="1907927321" sldId="268"/>
            <ac:spMk id="13" creationId="{C8CA1F64-ECDA-DDE0-D82E-66AC144363FD}"/>
          </ac:spMkLst>
        </pc:spChg>
        <pc:spChg chg="mod">
          <ac:chgData name="安潇 何" userId="9ca874cce3b0d0fa" providerId="LiveId" clId="{F998B9EA-B2D6-4B90-949E-29C8E9B636B7}" dt="2024-02-19T01:59:14.768" v="4623" actId="2711"/>
          <ac:spMkLst>
            <pc:docMk/>
            <pc:sldMk cId="1907927321" sldId="268"/>
            <ac:spMk id="14" creationId="{24ADBDA5-A8B5-92AD-4BEB-30DF6A6725C2}"/>
          </ac:spMkLst>
        </pc:spChg>
        <pc:spChg chg="mod">
          <ac:chgData name="安潇 何" userId="9ca874cce3b0d0fa" providerId="LiveId" clId="{F998B9EA-B2D6-4B90-949E-29C8E9B636B7}" dt="2024-02-19T01:59:14.768" v="4623" actId="2711"/>
          <ac:spMkLst>
            <pc:docMk/>
            <pc:sldMk cId="1907927321" sldId="268"/>
            <ac:spMk id="15" creationId="{95D560D5-7639-AF74-CFC4-F0DEBA9C2EC0}"/>
          </ac:spMkLst>
        </pc:spChg>
        <pc:spChg chg="mod">
          <ac:chgData name="安潇 何" userId="9ca874cce3b0d0fa" providerId="LiveId" clId="{F998B9EA-B2D6-4B90-949E-29C8E9B636B7}" dt="2024-02-19T01:59:14.768" v="4623" actId="2711"/>
          <ac:spMkLst>
            <pc:docMk/>
            <pc:sldMk cId="1907927321" sldId="268"/>
            <ac:spMk id="16" creationId="{478E09F1-57D1-502A-598D-005FB482B1B1}"/>
          </ac:spMkLst>
        </pc:spChg>
      </pc:sldChg>
      <pc:sldChg chg="delSp modSp mod">
        <pc:chgData name="安潇 何" userId="9ca874cce3b0d0fa" providerId="LiveId" clId="{F998B9EA-B2D6-4B90-949E-29C8E9B636B7}" dt="2024-02-19T02:32:39.091" v="4929" actId="478"/>
        <pc:sldMkLst>
          <pc:docMk/>
          <pc:sldMk cId="2522338636" sldId="269"/>
        </pc:sldMkLst>
        <pc:spChg chg="mod">
          <ac:chgData name="安潇 何" userId="9ca874cce3b0d0fa" providerId="LiveId" clId="{F998B9EA-B2D6-4B90-949E-29C8E9B636B7}" dt="2024-02-19T02:32:33.466" v="4928" actId="20577"/>
          <ac:spMkLst>
            <pc:docMk/>
            <pc:sldMk cId="2522338636" sldId="269"/>
            <ac:spMk id="2" creationId="{02F4FDA4-EFAD-BAE2-F04A-42ECE6111DC8}"/>
          </ac:spMkLst>
        </pc:spChg>
        <pc:spChg chg="del mod">
          <ac:chgData name="安潇 何" userId="9ca874cce3b0d0fa" providerId="LiveId" clId="{F998B9EA-B2D6-4B90-949E-29C8E9B636B7}" dt="2024-02-19T02:32:39.091" v="4929" actId="478"/>
          <ac:spMkLst>
            <pc:docMk/>
            <pc:sldMk cId="2522338636" sldId="269"/>
            <ac:spMk id="3" creationId="{7161713F-C132-4330-D4D7-49226F2AA095}"/>
          </ac:spMkLst>
        </pc:spChg>
      </pc:sldChg>
      <pc:sldChg chg="delSp modSp mod">
        <pc:chgData name="安潇 何" userId="9ca874cce3b0d0fa" providerId="LiveId" clId="{F998B9EA-B2D6-4B90-949E-29C8E9B636B7}" dt="2024-02-19T02:33:19.593" v="4942" actId="20577"/>
        <pc:sldMkLst>
          <pc:docMk/>
          <pc:sldMk cId="880384784" sldId="270"/>
        </pc:sldMkLst>
        <pc:spChg chg="mod">
          <ac:chgData name="安潇 何" userId="9ca874cce3b0d0fa" providerId="LiveId" clId="{F998B9EA-B2D6-4B90-949E-29C8E9B636B7}" dt="2024-02-19T02:33:19.593" v="4942" actId="20577"/>
          <ac:spMkLst>
            <pc:docMk/>
            <pc:sldMk cId="880384784" sldId="270"/>
            <ac:spMk id="2" creationId="{57E751FF-1C91-D4B5-11E9-1C45B20292CD}"/>
          </ac:spMkLst>
        </pc:spChg>
        <pc:spChg chg="del mod">
          <ac:chgData name="安潇 何" userId="9ca874cce3b0d0fa" providerId="LiveId" clId="{F998B9EA-B2D6-4B90-949E-29C8E9B636B7}" dt="2024-02-19T02:32:43.527" v="4930" actId="478"/>
          <ac:spMkLst>
            <pc:docMk/>
            <pc:sldMk cId="880384784" sldId="270"/>
            <ac:spMk id="3" creationId="{553AEED2-0790-D14F-9003-86C07EA15FCE}"/>
          </ac:spMkLst>
        </pc:spChg>
      </pc:sldChg>
      <pc:sldChg chg="delSp modSp mod modNotesTx">
        <pc:chgData name="安潇 何" userId="9ca874cce3b0d0fa" providerId="LiveId" clId="{F998B9EA-B2D6-4B90-949E-29C8E9B636B7}" dt="2024-02-19T02:33:34.415" v="4949" actId="478"/>
        <pc:sldMkLst>
          <pc:docMk/>
          <pc:sldMk cId="3239465097" sldId="271"/>
        </pc:sldMkLst>
        <pc:spChg chg="mod">
          <ac:chgData name="安潇 何" userId="9ca874cce3b0d0fa" providerId="LiveId" clId="{F998B9EA-B2D6-4B90-949E-29C8E9B636B7}" dt="2024-02-19T02:33:30.923" v="4948" actId="20577"/>
          <ac:spMkLst>
            <pc:docMk/>
            <pc:sldMk cId="3239465097" sldId="271"/>
            <ac:spMk id="2" creationId="{C796CDF9-345E-4714-BCA5-527C379DDEDA}"/>
          </ac:spMkLst>
        </pc:spChg>
        <pc:spChg chg="del mod">
          <ac:chgData name="安潇 何" userId="9ca874cce3b0d0fa" providerId="LiveId" clId="{F998B9EA-B2D6-4B90-949E-29C8E9B636B7}" dt="2024-02-19T02:33:34.415" v="4949" actId="478"/>
          <ac:spMkLst>
            <pc:docMk/>
            <pc:sldMk cId="3239465097" sldId="271"/>
            <ac:spMk id="3" creationId="{8643FE78-798C-EBBC-C3EF-3D6585828E88}"/>
          </ac:spMkLst>
        </pc:spChg>
      </pc:sldChg>
      <pc:sldChg chg="delSp modSp mod">
        <pc:chgData name="安潇 何" userId="9ca874cce3b0d0fa" providerId="LiveId" clId="{F998B9EA-B2D6-4B90-949E-29C8E9B636B7}" dt="2024-02-19T02:33:50.104" v="4956" actId="478"/>
        <pc:sldMkLst>
          <pc:docMk/>
          <pc:sldMk cId="277971733" sldId="272"/>
        </pc:sldMkLst>
        <pc:spChg chg="mod">
          <ac:chgData name="安潇 何" userId="9ca874cce3b0d0fa" providerId="LiveId" clId="{F998B9EA-B2D6-4B90-949E-29C8E9B636B7}" dt="2024-02-19T02:33:46.904" v="4955" actId="20577"/>
          <ac:spMkLst>
            <pc:docMk/>
            <pc:sldMk cId="277971733" sldId="272"/>
            <ac:spMk id="2" creationId="{1EE7E122-4BE3-4AC1-0B85-5A9F378CF44F}"/>
          </ac:spMkLst>
        </pc:spChg>
        <pc:spChg chg="del mod">
          <ac:chgData name="安潇 何" userId="9ca874cce3b0d0fa" providerId="LiveId" clId="{F998B9EA-B2D6-4B90-949E-29C8E9B636B7}" dt="2024-02-19T02:33:50.104" v="4956" actId="478"/>
          <ac:spMkLst>
            <pc:docMk/>
            <pc:sldMk cId="277971733" sldId="272"/>
            <ac:spMk id="3" creationId="{92B509E7-BA0D-FCFC-D192-A29FA694380F}"/>
          </ac:spMkLst>
        </pc:spChg>
      </pc:sldChg>
      <pc:sldChg chg="modSp mod">
        <pc:chgData name="安潇 何" userId="9ca874cce3b0d0fa" providerId="LiveId" clId="{F998B9EA-B2D6-4B90-949E-29C8E9B636B7}" dt="2024-02-19T02:03:28.815" v="4667" actId="2711"/>
        <pc:sldMkLst>
          <pc:docMk/>
          <pc:sldMk cId="1477323478" sldId="273"/>
        </pc:sldMkLst>
        <pc:spChg chg="mod">
          <ac:chgData name="安潇 何" userId="9ca874cce3b0d0fa" providerId="LiveId" clId="{F998B9EA-B2D6-4B90-949E-29C8E9B636B7}" dt="2024-02-19T02:03:28.815" v="4667" actId="2711"/>
          <ac:spMkLst>
            <pc:docMk/>
            <pc:sldMk cId="1477323478" sldId="273"/>
            <ac:spMk id="2" creationId="{80D26353-B315-F6BE-FCA7-FFBC018120FB}"/>
          </ac:spMkLst>
        </pc:spChg>
        <pc:spChg chg="mod">
          <ac:chgData name="安潇 何" userId="9ca874cce3b0d0fa" providerId="LiveId" clId="{F998B9EA-B2D6-4B90-949E-29C8E9B636B7}" dt="2024-02-19T02:03:28.815" v="4667" actId="2711"/>
          <ac:spMkLst>
            <pc:docMk/>
            <pc:sldMk cId="1477323478" sldId="273"/>
            <ac:spMk id="3" creationId="{716EB36E-C70A-1894-0518-DD8D0827ADD1}"/>
          </ac:spMkLst>
        </pc:spChg>
      </pc:sldChg>
      <pc:sldChg chg="delSp modSp new mod modNotesTx">
        <pc:chgData name="安潇 何" userId="9ca874cce3b0d0fa" providerId="LiveId" clId="{F998B9EA-B2D6-4B90-949E-29C8E9B636B7}" dt="2024-02-19T01:59:08.782" v="4622" actId="2711"/>
        <pc:sldMkLst>
          <pc:docMk/>
          <pc:sldMk cId="227665308" sldId="274"/>
        </pc:sldMkLst>
        <pc:spChg chg="del mod">
          <ac:chgData name="安潇 何" userId="9ca874cce3b0d0fa" providerId="LiveId" clId="{F998B9EA-B2D6-4B90-949E-29C8E9B636B7}" dt="2024-02-17T18:47:17.253" v="1844" actId="478"/>
          <ac:spMkLst>
            <pc:docMk/>
            <pc:sldMk cId="227665308" sldId="274"/>
            <ac:spMk id="2" creationId="{59289146-3BFD-DA73-4FD1-C411BE40E0E3}"/>
          </ac:spMkLst>
        </pc:spChg>
        <pc:spChg chg="mod">
          <ac:chgData name="安潇 何" userId="9ca874cce3b0d0fa" providerId="LiveId" clId="{F998B9EA-B2D6-4B90-949E-29C8E9B636B7}" dt="2024-02-19T01:59:08.782" v="4622" actId="2711"/>
          <ac:spMkLst>
            <pc:docMk/>
            <pc:sldMk cId="227665308" sldId="274"/>
            <ac:spMk id="3" creationId="{4960797F-7940-8114-19E8-64D4DFB0EA82}"/>
          </ac:spMkLst>
        </pc:spChg>
      </pc:sldChg>
      <pc:sldChg chg="modSp add mod">
        <pc:chgData name="安潇 何" userId="9ca874cce3b0d0fa" providerId="LiveId" clId="{F998B9EA-B2D6-4B90-949E-29C8E9B636B7}" dt="2024-02-19T02:29:26.618" v="4883" actId="403"/>
        <pc:sldMkLst>
          <pc:docMk/>
          <pc:sldMk cId="4178599653" sldId="275"/>
        </pc:sldMkLst>
        <pc:spChg chg="mod">
          <ac:chgData name="安潇 何" userId="9ca874cce3b0d0fa" providerId="LiveId" clId="{F998B9EA-B2D6-4B90-949E-29C8E9B636B7}" dt="2024-02-19T01:58:18.478" v="4615" actId="2711"/>
          <ac:spMkLst>
            <pc:docMk/>
            <pc:sldMk cId="4178599653" sldId="275"/>
            <ac:spMk id="2" creationId="{9468EE8B-EE62-CACE-4D89-2D027D84C390}"/>
          </ac:spMkLst>
        </pc:spChg>
        <pc:spChg chg="mod">
          <ac:chgData name="安潇 何" userId="9ca874cce3b0d0fa" providerId="LiveId" clId="{F998B9EA-B2D6-4B90-949E-29C8E9B636B7}" dt="2024-02-19T02:29:26.618" v="4883" actId="403"/>
          <ac:spMkLst>
            <pc:docMk/>
            <pc:sldMk cId="4178599653" sldId="275"/>
            <ac:spMk id="3" creationId="{70C0D701-4710-EC34-07D8-EA83364C4F82}"/>
          </ac:spMkLst>
        </pc:spChg>
      </pc:sldChg>
      <pc:sldChg chg="modSp add mod">
        <pc:chgData name="安潇 何" userId="9ca874cce3b0d0fa" providerId="LiveId" clId="{F998B9EA-B2D6-4B90-949E-29C8E9B636B7}" dt="2024-02-19T02:29:37.453" v="4886" actId="403"/>
        <pc:sldMkLst>
          <pc:docMk/>
          <pc:sldMk cId="2682339524" sldId="276"/>
        </pc:sldMkLst>
        <pc:spChg chg="mod">
          <ac:chgData name="安潇 何" userId="9ca874cce3b0d0fa" providerId="LiveId" clId="{F998B9EA-B2D6-4B90-949E-29C8E9B636B7}" dt="2024-02-19T01:58:29.153" v="4617" actId="2711"/>
          <ac:spMkLst>
            <pc:docMk/>
            <pc:sldMk cId="2682339524" sldId="276"/>
            <ac:spMk id="2" creationId="{9468EE8B-EE62-CACE-4D89-2D027D84C390}"/>
          </ac:spMkLst>
        </pc:spChg>
        <pc:spChg chg="mod">
          <ac:chgData name="安潇 何" userId="9ca874cce3b0d0fa" providerId="LiveId" clId="{F998B9EA-B2D6-4B90-949E-29C8E9B636B7}" dt="2024-02-19T02:29:37.453" v="4886" actId="403"/>
          <ac:spMkLst>
            <pc:docMk/>
            <pc:sldMk cId="2682339524" sldId="276"/>
            <ac:spMk id="3" creationId="{70C0D701-4710-EC34-07D8-EA83364C4F82}"/>
          </ac:spMkLst>
        </pc:spChg>
      </pc:sldChg>
      <pc:sldChg chg="modSp add del mod">
        <pc:chgData name="安潇 何" userId="9ca874cce3b0d0fa" providerId="LiveId" clId="{F998B9EA-B2D6-4B90-949E-29C8E9B636B7}" dt="2024-02-19T02:23:29.464" v="4770" actId="47"/>
        <pc:sldMkLst>
          <pc:docMk/>
          <pc:sldMk cId="3773596469" sldId="277"/>
        </pc:sldMkLst>
        <pc:spChg chg="mod">
          <ac:chgData name="安潇 何" userId="9ca874cce3b0d0fa" providerId="LiveId" clId="{F998B9EA-B2D6-4B90-949E-29C8E9B636B7}" dt="2024-02-19T01:58:39.787" v="4618" actId="2711"/>
          <ac:spMkLst>
            <pc:docMk/>
            <pc:sldMk cId="3773596469" sldId="277"/>
            <ac:spMk id="2" creationId="{9468EE8B-EE62-CACE-4D89-2D027D84C390}"/>
          </ac:spMkLst>
        </pc:spChg>
        <pc:spChg chg="mod">
          <ac:chgData name="安潇 何" userId="9ca874cce3b0d0fa" providerId="LiveId" clId="{F998B9EA-B2D6-4B90-949E-29C8E9B636B7}" dt="2024-02-19T02:22:19.551" v="4739" actId="21"/>
          <ac:spMkLst>
            <pc:docMk/>
            <pc:sldMk cId="3773596469" sldId="277"/>
            <ac:spMk id="3" creationId="{70C0D701-4710-EC34-07D8-EA83364C4F82}"/>
          </ac:spMkLst>
        </pc:spChg>
      </pc:sldChg>
      <pc:sldChg chg="modSp new del mod">
        <pc:chgData name="安潇 何" userId="9ca874cce3b0d0fa" providerId="LiveId" clId="{F998B9EA-B2D6-4B90-949E-29C8E9B636B7}" dt="2024-02-18T01:45:07.914" v="3441" actId="47"/>
        <pc:sldMkLst>
          <pc:docMk/>
          <pc:sldMk cId="1960791536" sldId="278"/>
        </pc:sldMkLst>
        <pc:spChg chg="mod">
          <ac:chgData name="安潇 何" userId="9ca874cce3b0d0fa" providerId="LiveId" clId="{F998B9EA-B2D6-4B90-949E-29C8E9B636B7}" dt="2024-02-17T06:03:35.639" v="1733" actId="2711"/>
          <ac:spMkLst>
            <pc:docMk/>
            <pc:sldMk cId="1960791536" sldId="278"/>
            <ac:spMk id="2" creationId="{3D63FA05-9607-B4EE-C5CF-0B0FB2B2E2F1}"/>
          </ac:spMkLst>
        </pc:spChg>
        <pc:spChg chg="mod">
          <ac:chgData name="安潇 何" userId="9ca874cce3b0d0fa" providerId="LiveId" clId="{F998B9EA-B2D6-4B90-949E-29C8E9B636B7}" dt="2024-02-17T06:03:35.639" v="1733" actId="2711"/>
          <ac:spMkLst>
            <pc:docMk/>
            <pc:sldMk cId="1960791536" sldId="278"/>
            <ac:spMk id="3" creationId="{84CA6EC3-FE9A-FFCC-80EB-0B2EAE1C8035}"/>
          </ac:spMkLst>
        </pc:spChg>
      </pc:sldChg>
      <pc:sldChg chg="modSp add mod">
        <pc:chgData name="安潇 何" userId="9ca874cce3b0d0fa" providerId="LiveId" clId="{F998B9EA-B2D6-4B90-949E-29C8E9B636B7}" dt="2024-02-19T02:28:57.739" v="4878" actId="403"/>
        <pc:sldMkLst>
          <pc:docMk/>
          <pc:sldMk cId="1213055825" sldId="279"/>
        </pc:sldMkLst>
        <pc:spChg chg="mod">
          <ac:chgData name="安潇 何" userId="9ca874cce3b0d0fa" providerId="LiveId" clId="{F998B9EA-B2D6-4B90-949E-29C8E9B636B7}" dt="2024-02-19T01:58:01.830" v="4612" actId="2711"/>
          <ac:spMkLst>
            <pc:docMk/>
            <pc:sldMk cId="1213055825" sldId="279"/>
            <ac:spMk id="2" creationId="{BD69A0F8-1AC4-8E63-09DF-C1106E7DD0AB}"/>
          </ac:spMkLst>
        </pc:spChg>
        <pc:spChg chg="mod">
          <ac:chgData name="安潇 何" userId="9ca874cce3b0d0fa" providerId="LiveId" clId="{F998B9EA-B2D6-4B90-949E-29C8E9B636B7}" dt="2024-02-19T02:28:57.739" v="4878" actId="403"/>
          <ac:spMkLst>
            <pc:docMk/>
            <pc:sldMk cId="1213055825" sldId="279"/>
            <ac:spMk id="3" creationId="{A1B4781F-90F1-451E-2A5C-D7FDC6EEFFDC}"/>
          </ac:spMkLst>
        </pc:spChg>
      </pc:sldChg>
      <pc:sldChg chg="addSp delSp modSp add mod">
        <pc:chgData name="安潇 何" userId="9ca874cce3b0d0fa" providerId="LiveId" clId="{F998B9EA-B2D6-4B90-949E-29C8E9B636B7}" dt="2024-02-19T02:31:07.426" v="4903"/>
        <pc:sldMkLst>
          <pc:docMk/>
          <pc:sldMk cId="2967434065" sldId="280"/>
        </pc:sldMkLst>
        <pc:spChg chg="mod">
          <ac:chgData name="安潇 何" userId="9ca874cce3b0d0fa" providerId="LiveId" clId="{F998B9EA-B2D6-4B90-949E-29C8E9B636B7}" dt="2024-02-19T02:31:07.426" v="4903"/>
          <ac:spMkLst>
            <pc:docMk/>
            <pc:sldMk cId="2967434065" sldId="280"/>
            <ac:spMk id="2" creationId="{C1AC4E6F-AE57-9F62-CFC2-78C033AA19AA}"/>
          </ac:spMkLst>
        </pc:spChg>
        <pc:spChg chg="mod">
          <ac:chgData name="安潇 何" userId="9ca874cce3b0d0fa" providerId="LiveId" clId="{F998B9EA-B2D6-4B90-949E-29C8E9B636B7}" dt="2024-02-19T01:59:45.523" v="4629" actId="14100"/>
          <ac:spMkLst>
            <pc:docMk/>
            <pc:sldMk cId="2967434065" sldId="280"/>
            <ac:spMk id="3" creationId="{40047926-4318-3FA7-4D8E-9EA26FF8CA82}"/>
          </ac:spMkLst>
        </pc:spChg>
        <pc:spChg chg="del mod">
          <ac:chgData name="安潇 何" userId="9ca874cce3b0d0fa" providerId="LiveId" clId="{F998B9EA-B2D6-4B90-949E-29C8E9B636B7}" dt="2024-02-19T02:00:12.352" v="4632" actId="478"/>
          <ac:spMkLst>
            <pc:docMk/>
            <pc:sldMk cId="2967434065" sldId="280"/>
            <ac:spMk id="4" creationId="{CB16B045-B865-B13C-4468-9611A91AABB3}"/>
          </ac:spMkLst>
        </pc:spChg>
        <pc:spChg chg="mod">
          <ac:chgData name="安潇 何" userId="9ca874cce3b0d0fa" providerId="LiveId" clId="{F998B9EA-B2D6-4B90-949E-29C8E9B636B7}" dt="2024-02-19T02:00:27.743" v="4634" actId="14100"/>
          <ac:spMkLst>
            <pc:docMk/>
            <pc:sldMk cId="2967434065" sldId="280"/>
            <ac:spMk id="5" creationId="{B3790FE2-952C-343E-B76C-9E4C4ED2009A}"/>
          </ac:spMkLst>
        </pc:spChg>
        <pc:spChg chg="add mod">
          <ac:chgData name="安潇 何" userId="9ca874cce3b0d0fa" providerId="LiveId" clId="{F998B9EA-B2D6-4B90-949E-29C8E9B636B7}" dt="2024-02-19T01:59:45.523" v="4629" actId="14100"/>
          <ac:spMkLst>
            <pc:docMk/>
            <pc:sldMk cId="2967434065" sldId="280"/>
            <ac:spMk id="6" creationId="{8C784D53-CF7E-655B-26F8-E1AFD629C777}"/>
          </ac:spMkLst>
        </pc:spChg>
        <pc:spChg chg="add mod">
          <ac:chgData name="安潇 何" userId="9ca874cce3b0d0fa" providerId="LiveId" clId="{F998B9EA-B2D6-4B90-949E-29C8E9B636B7}" dt="2024-02-19T02:00:18.439" v="4633"/>
          <ac:spMkLst>
            <pc:docMk/>
            <pc:sldMk cId="2967434065" sldId="280"/>
            <ac:spMk id="7" creationId="{A3C1BEBD-A4E9-998C-386B-958AB2E8CCEC}"/>
          </ac:spMkLst>
        </pc:spChg>
        <pc:spChg chg="del">
          <ac:chgData name="安潇 何" userId="9ca874cce3b0d0fa" providerId="LiveId" clId="{F998B9EA-B2D6-4B90-949E-29C8E9B636B7}" dt="2024-02-17T21:44:07.145" v="2156" actId="478"/>
          <ac:spMkLst>
            <pc:docMk/>
            <pc:sldMk cId="2967434065" sldId="280"/>
            <ac:spMk id="8" creationId="{70D2FED0-3779-6173-9539-57F3A52AADB1}"/>
          </ac:spMkLst>
        </pc:spChg>
      </pc:sldChg>
      <pc:sldChg chg="addSp delSp modSp add mod">
        <pc:chgData name="安潇 何" userId="9ca874cce3b0d0fa" providerId="LiveId" clId="{F998B9EA-B2D6-4B90-949E-29C8E9B636B7}" dt="2024-02-19T02:31:09.470" v="4904"/>
        <pc:sldMkLst>
          <pc:docMk/>
          <pc:sldMk cId="4136307755" sldId="281"/>
        </pc:sldMkLst>
        <pc:spChg chg="mod">
          <ac:chgData name="安潇 何" userId="9ca874cce3b0d0fa" providerId="LiveId" clId="{F998B9EA-B2D6-4B90-949E-29C8E9B636B7}" dt="2024-02-19T02:31:09.470" v="4904"/>
          <ac:spMkLst>
            <pc:docMk/>
            <pc:sldMk cId="4136307755" sldId="281"/>
            <ac:spMk id="2" creationId="{C1AC4E6F-AE57-9F62-CFC2-78C033AA19AA}"/>
          </ac:spMkLst>
        </pc:spChg>
        <pc:spChg chg="mod">
          <ac:chgData name="安潇 何" userId="9ca874cce3b0d0fa" providerId="LiveId" clId="{F998B9EA-B2D6-4B90-949E-29C8E9B636B7}" dt="2024-02-19T02:00:00.595" v="4631" actId="14100"/>
          <ac:spMkLst>
            <pc:docMk/>
            <pc:sldMk cId="4136307755" sldId="281"/>
            <ac:spMk id="3" creationId="{40047926-4318-3FA7-4D8E-9EA26FF8CA82}"/>
          </ac:spMkLst>
        </pc:spChg>
        <pc:spChg chg="del mod">
          <ac:chgData name="安潇 何" userId="9ca874cce3b0d0fa" providerId="LiveId" clId="{F998B9EA-B2D6-4B90-949E-29C8E9B636B7}" dt="2024-02-19T02:00:37.614" v="4635" actId="478"/>
          <ac:spMkLst>
            <pc:docMk/>
            <pc:sldMk cId="4136307755" sldId="281"/>
            <ac:spMk id="4" creationId="{CB16B045-B865-B13C-4468-9611A91AABB3}"/>
          </ac:spMkLst>
        </pc:spChg>
        <pc:spChg chg="del mod">
          <ac:chgData name="安潇 何" userId="9ca874cce3b0d0fa" providerId="LiveId" clId="{F998B9EA-B2D6-4B90-949E-29C8E9B636B7}" dt="2024-02-19T02:00:37.614" v="4635" actId="478"/>
          <ac:spMkLst>
            <pc:docMk/>
            <pc:sldMk cId="4136307755" sldId="281"/>
            <ac:spMk id="5" creationId="{B3790FE2-952C-343E-B76C-9E4C4ED2009A}"/>
          </ac:spMkLst>
        </pc:spChg>
        <pc:spChg chg="add mod">
          <ac:chgData name="安潇 何" userId="9ca874cce3b0d0fa" providerId="LiveId" clId="{F998B9EA-B2D6-4B90-949E-29C8E9B636B7}" dt="2024-02-19T02:00:00.595" v="4631" actId="14100"/>
          <ac:spMkLst>
            <pc:docMk/>
            <pc:sldMk cId="4136307755" sldId="281"/>
            <ac:spMk id="6" creationId="{34E7341F-712A-8133-3F02-BB924108F642}"/>
          </ac:spMkLst>
        </pc:spChg>
        <pc:spChg chg="add mod">
          <ac:chgData name="安潇 何" userId="9ca874cce3b0d0fa" providerId="LiveId" clId="{F998B9EA-B2D6-4B90-949E-29C8E9B636B7}" dt="2024-02-19T02:00:38.197" v="4636"/>
          <ac:spMkLst>
            <pc:docMk/>
            <pc:sldMk cId="4136307755" sldId="281"/>
            <ac:spMk id="7" creationId="{E996ED43-E147-3FF0-D30D-F844EB6DE985}"/>
          </ac:spMkLst>
        </pc:spChg>
        <pc:spChg chg="mod">
          <ac:chgData name="安潇 何" userId="9ca874cce3b0d0fa" providerId="LiveId" clId="{F998B9EA-B2D6-4B90-949E-29C8E9B636B7}" dt="2024-02-19T02:00:48.210" v="4637" actId="14100"/>
          <ac:spMkLst>
            <pc:docMk/>
            <pc:sldMk cId="4136307755" sldId="281"/>
            <ac:spMk id="8" creationId="{70D2FED0-3779-6173-9539-57F3A52AADB1}"/>
          </ac:spMkLst>
        </pc:spChg>
        <pc:spChg chg="add mod">
          <ac:chgData name="安潇 何" userId="9ca874cce3b0d0fa" providerId="LiveId" clId="{F998B9EA-B2D6-4B90-949E-29C8E9B636B7}" dt="2024-02-19T02:00:38.197" v="4636"/>
          <ac:spMkLst>
            <pc:docMk/>
            <pc:sldMk cId="4136307755" sldId="281"/>
            <ac:spMk id="9" creationId="{F740836C-5E6F-E19F-C26E-BB0B3A45CDA2}"/>
          </ac:spMkLst>
        </pc:spChg>
      </pc:sldChg>
      <pc:sldChg chg="addSp delSp modSp add mod modNotesTx">
        <pc:chgData name="安潇 何" userId="9ca874cce3b0d0fa" providerId="LiveId" clId="{F998B9EA-B2D6-4B90-949E-29C8E9B636B7}" dt="2024-02-19T02:31:13.144" v="4906"/>
        <pc:sldMkLst>
          <pc:docMk/>
          <pc:sldMk cId="2704322789" sldId="282"/>
        </pc:sldMkLst>
        <pc:spChg chg="mod">
          <ac:chgData name="安潇 何" userId="9ca874cce3b0d0fa" providerId="LiveId" clId="{F998B9EA-B2D6-4B90-949E-29C8E9B636B7}" dt="2024-02-19T02:31:13.144" v="4906"/>
          <ac:spMkLst>
            <pc:docMk/>
            <pc:sldMk cId="2704322789" sldId="282"/>
            <ac:spMk id="2" creationId="{C1AC4E6F-AE57-9F62-CFC2-78C033AA19AA}"/>
          </ac:spMkLst>
        </pc:spChg>
        <pc:spChg chg="mod">
          <ac:chgData name="安潇 何" userId="9ca874cce3b0d0fa" providerId="LiveId" clId="{F998B9EA-B2D6-4B90-949E-29C8E9B636B7}" dt="2024-02-19T02:00:58.101" v="4638" actId="2711"/>
          <ac:spMkLst>
            <pc:docMk/>
            <pc:sldMk cId="2704322789" sldId="282"/>
            <ac:spMk id="3" creationId="{40047926-4318-3FA7-4D8E-9EA26FF8CA82}"/>
          </ac:spMkLst>
        </pc:spChg>
        <pc:spChg chg="del mod">
          <ac:chgData name="安潇 何" userId="9ca874cce3b0d0fa" providerId="LiveId" clId="{F998B9EA-B2D6-4B90-949E-29C8E9B636B7}" dt="2024-02-19T02:01:09.879" v="4639" actId="478"/>
          <ac:spMkLst>
            <pc:docMk/>
            <pc:sldMk cId="2704322789" sldId="282"/>
            <ac:spMk id="4" creationId="{CB16B045-B865-B13C-4468-9611A91AABB3}"/>
          </ac:spMkLst>
        </pc:spChg>
        <pc:spChg chg="del mod">
          <ac:chgData name="安潇 何" userId="9ca874cce3b0d0fa" providerId="LiveId" clId="{F998B9EA-B2D6-4B90-949E-29C8E9B636B7}" dt="2024-02-19T02:01:09.879" v="4639" actId="478"/>
          <ac:spMkLst>
            <pc:docMk/>
            <pc:sldMk cId="2704322789" sldId="282"/>
            <ac:spMk id="5" creationId="{B3790FE2-952C-343E-B76C-9E4C4ED2009A}"/>
          </ac:spMkLst>
        </pc:spChg>
        <pc:spChg chg="add mod">
          <ac:chgData name="安潇 何" userId="9ca874cce3b0d0fa" providerId="LiveId" clId="{F998B9EA-B2D6-4B90-949E-29C8E9B636B7}" dt="2024-02-19T02:01:10.407" v="4640"/>
          <ac:spMkLst>
            <pc:docMk/>
            <pc:sldMk cId="2704322789" sldId="282"/>
            <ac:spMk id="6" creationId="{F63EE038-2BEF-0FCE-0F6A-78E8381DB91E}"/>
          </ac:spMkLst>
        </pc:spChg>
        <pc:spChg chg="del mod">
          <ac:chgData name="安潇 何" userId="9ca874cce3b0d0fa" providerId="LiveId" clId="{F998B9EA-B2D6-4B90-949E-29C8E9B636B7}" dt="2024-02-19T02:01:09.879" v="4639" actId="478"/>
          <ac:spMkLst>
            <pc:docMk/>
            <pc:sldMk cId="2704322789" sldId="282"/>
            <ac:spMk id="8" creationId="{70D2FED0-3779-6173-9539-57F3A52AADB1}"/>
          </ac:spMkLst>
        </pc:spChg>
        <pc:spChg chg="add del mod">
          <ac:chgData name="安潇 何" userId="9ca874cce3b0d0fa" providerId="LiveId" clId="{F998B9EA-B2D6-4B90-949E-29C8E9B636B7}" dt="2024-02-17T22:04:13.941" v="2691" actId="478"/>
          <ac:spMkLst>
            <pc:docMk/>
            <pc:sldMk cId="2704322789" sldId="282"/>
            <ac:spMk id="9" creationId="{66F6B551-6441-740B-2AF8-9E61904C2F5D}"/>
          </ac:spMkLst>
        </pc:spChg>
        <pc:spChg chg="add mod">
          <ac:chgData name="安潇 何" userId="9ca874cce3b0d0fa" providerId="LiveId" clId="{F998B9EA-B2D6-4B90-949E-29C8E9B636B7}" dt="2024-02-19T02:01:10.407" v="4640"/>
          <ac:spMkLst>
            <pc:docMk/>
            <pc:sldMk cId="2704322789" sldId="282"/>
            <ac:spMk id="9" creationId="{9ACE72C4-FA66-12F5-27EA-F39B8053D4C9}"/>
          </ac:spMkLst>
        </pc:spChg>
        <pc:spChg chg="add mod">
          <ac:chgData name="安潇 何" userId="9ca874cce3b0d0fa" providerId="LiveId" clId="{F998B9EA-B2D6-4B90-949E-29C8E9B636B7}" dt="2024-02-19T02:01:10.407" v="4640"/>
          <ac:spMkLst>
            <pc:docMk/>
            <pc:sldMk cId="2704322789" sldId="282"/>
            <ac:spMk id="10" creationId="{6800662C-42B5-4882-4155-19CD17C302B0}"/>
          </ac:spMkLst>
        </pc:spChg>
        <pc:picChg chg="add mod">
          <ac:chgData name="安潇 何" userId="9ca874cce3b0d0fa" providerId="LiveId" clId="{F998B9EA-B2D6-4B90-949E-29C8E9B636B7}" dt="2024-02-17T22:07:37.116" v="2740" actId="1076"/>
          <ac:picMkLst>
            <pc:docMk/>
            <pc:sldMk cId="2704322789" sldId="282"/>
            <ac:picMk id="7" creationId="{17D73C23-FB66-7338-83FB-AF2C0853F0F7}"/>
          </ac:picMkLst>
        </pc:picChg>
      </pc:sldChg>
      <pc:sldChg chg="add del modNotesTx">
        <pc:chgData name="安潇 何" userId="9ca874cce3b0d0fa" providerId="LiveId" clId="{F998B9EA-B2D6-4B90-949E-29C8E9B636B7}" dt="2024-02-17T22:13:10.345" v="2816" actId="47"/>
        <pc:sldMkLst>
          <pc:docMk/>
          <pc:sldMk cId="2605461660" sldId="283"/>
        </pc:sldMkLst>
      </pc:sldChg>
      <pc:sldChg chg="addSp delSp modSp add mod">
        <pc:chgData name="安潇 何" userId="9ca874cce3b0d0fa" providerId="LiveId" clId="{F998B9EA-B2D6-4B90-949E-29C8E9B636B7}" dt="2024-02-19T02:31:14.992" v="4907"/>
        <pc:sldMkLst>
          <pc:docMk/>
          <pc:sldMk cId="3352311414" sldId="284"/>
        </pc:sldMkLst>
        <pc:spChg chg="mod">
          <ac:chgData name="安潇 何" userId="9ca874cce3b0d0fa" providerId="LiveId" clId="{F998B9EA-B2D6-4B90-949E-29C8E9B636B7}" dt="2024-02-19T02:31:14.992" v="4907"/>
          <ac:spMkLst>
            <pc:docMk/>
            <pc:sldMk cId="3352311414" sldId="284"/>
            <ac:spMk id="2" creationId="{C1AC4E6F-AE57-9F62-CFC2-78C033AA19AA}"/>
          </ac:spMkLst>
        </pc:spChg>
        <pc:spChg chg="mod">
          <ac:chgData name="安潇 何" userId="9ca874cce3b0d0fa" providerId="LiveId" clId="{F998B9EA-B2D6-4B90-949E-29C8E9B636B7}" dt="2024-02-19T02:01:20.635" v="4641" actId="2711"/>
          <ac:spMkLst>
            <pc:docMk/>
            <pc:sldMk cId="3352311414" sldId="284"/>
            <ac:spMk id="3" creationId="{40047926-4318-3FA7-4D8E-9EA26FF8CA82}"/>
          </ac:spMkLst>
        </pc:spChg>
        <pc:spChg chg="del mod">
          <ac:chgData name="安潇 何" userId="9ca874cce3b0d0fa" providerId="LiveId" clId="{F998B9EA-B2D6-4B90-949E-29C8E9B636B7}" dt="2024-02-19T02:01:25.356" v="4642" actId="478"/>
          <ac:spMkLst>
            <pc:docMk/>
            <pc:sldMk cId="3352311414" sldId="284"/>
            <ac:spMk id="4" creationId="{CB16B045-B865-B13C-4468-9611A91AABB3}"/>
          </ac:spMkLst>
        </pc:spChg>
        <pc:spChg chg="del mod">
          <ac:chgData name="安潇 何" userId="9ca874cce3b0d0fa" providerId="LiveId" clId="{F998B9EA-B2D6-4B90-949E-29C8E9B636B7}" dt="2024-02-19T02:01:25.356" v="4642" actId="478"/>
          <ac:spMkLst>
            <pc:docMk/>
            <pc:sldMk cId="3352311414" sldId="284"/>
            <ac:spMk id="5" creationId="{B3790FE2-952C-343E-B76C-9E4C4ED2009A}"/>
          </ac:spMkLst>
        </pc:spChg>
        <pc:spChg chg="add mod">
          <ac:chgData name="安潇 何" userId="9ca874cce3b0d0fa" providerId="LiveId" clId="{F998B9EA-B2D6-4B90-949E-29C8E9B636B7}" dt="2024-02-19T02:01:25.748" v="4643"/>
          <ac:spMkLst>
            <pc:docMk/>
            <pc:sldMk cId="3352311414" sldId="284"/>
            <ac:spMk id="7" creationId="{1237CF3B-183D-D17A-B9A4-5C8278F74365}"/>
          </ac:spMkLst>
        </pc:spChg>
        <pc:spChg chg="del mod">
          <ac:chgData name="安潇 何" userId="9ca874cce3b0d0fa" providerId="LiveId" clId="{F998B9EA-B2D6-4B90-949E-29C8E9B636B7}" dt="2024-02-19T02:01:25.356" v="4642" actId="478"/>
          <ac:spMkLst>
            <pc:docMk/>
            <pc:sldMk cId="3352311414" sldId="284"/>
            <ac:spMk id="8" creationId="{70D2FED0-3779-6173-9539-57F3A52AADB1}"/>
          </ac:spMkLst>
        </pc:spChg>
        <pc:spChg chg="add mod">
          <ac:chgData name="安潇 何" userId="9ca874cce3b0d0fa" providerId="LiveId" clId="{F998B9EA-B2D6-4B90-949E-29C8E9B636B7}" dt="2024-02-19T02:01:20.635" v="4641" actId="2711"/>
          <ac:spMkLst>
            <pc:docMk/>
            <pc:sldMk cId="3352311414" sldId="284"/>
            <ac:spMk id="9" creationId="{99C36AF0-7B08-0537-F6B3-7B56221D3734}"/>
          </ac:spMkLst>
        </pc:spChg>
        <pc:spChg chg="add del mod">
          <ac:chgData name="安潇 何" userId="9ca874cce3b0d0fa" providerId="LiveId" clId="{F998B9EA-B2D6-4B90-949E-29C8E9B636B7}" dt="2024-02-17T22:15:50.473" v="2845" actId="478"/>
          <ac:spMkLst>
            <pc:docMk/>
            <pc:sldMk cId="3352311414" sldId="284"/>
            <ac:spMk id="10" creationId="{68519A7E-7779-F4DB-004E-91B28177EC9D}"/>
          </ac:spMkLst>
        </pc:spChg>
        <pc:spChg chg="add mod">
          <ac:chgData name="安潇 何" userId="9ca874cce3b0d0fa" providerId="LiveId" clId="{F998B9EA-B2D6-4B90-949E-29C8E9B636B7}" dt="2024-02-19T02:01:25.748" v="4643"/>
          <ac:spMkLst>
            <pc:docMk/>
            <pc:sldMk cId="3352311414" sldId="284"/>
            <ac:spMk id="10" creationId="{D59C9C4E-790D-D9B9-D9B1-1DE175A3319A}"/>
          </ac:spMkLst>
        </pc:spChg>
        <pc:spChg chg="add mod">
          <ac:chgData name="安潇 何" userId="9ca874cce3b0d0fa" providerId="LiveId" clId="{F998B9EA-B2D6-4B90-949E-29C8E9B636B7}" dt="2024-02-19T02:01:20.635" v="4641" actId="2711"/>
          <ac:spMkLst>
            <pc:docMk/>
            <pc:sldMk cId="3352311414" sldId="284"/>
            <ac:spMk id="11" creationId="{28150EE2-01E6-A78F-6541-C07AC9E7E53C}"/>
          </ac:spMkLst>
        </pc:spChg>
        <pc:spChg chg="add mod">
          <ac:chgData name="安潇 何" userId="9ca874cce3b0d0fa" providerId="LiveId" clId="{F998B9EA-B2D6-4B90-949E-29C8E9B636B7}" dt="2024-02-19T02:01:25.748" v="4643"/>
          <ac:spMkLst>
            <pc:docMk/>
            <pc:sldMk cId="3352311414" sldId="284"/>
            <ac:spMk id="12" creationId="{068F46DA-45D8-E544-9F34-058946041059}"/>
          </ac:spMkLst>
        </pc:spChg>
        <pc:picChg chg="add mod">
          <ac:chgData name="安潇 何" userId="9ca874cce3b0d0fa" providerId="LiveId" clId="{F998B9EA-B2D6-4B90-949E-29C8E9B636B7}" dt="2024-02-19T02:01:20.635" v="4641" actId="2711"/>
          <ac:picMkLst>
            <pc:docMk/>
            <pc:sldMk cId="3352311414" sldId="284"/>
            <ac:picMk id="6" creationId="{37308E12-05C1-65E6-E013-BC20252CECF7}"/>
          </ac:picMkLst>
        </pc:picChg>
        <pc:picChg chg="del">
          <ac:chgData name="安潇 何" userId="9ca874cce3b0d0fa" providerId="LiveId" clId="{F998B9EA-B2D6-4B90-949E-29C8E9B636B7}" dt="2024-02-17T22:07:40.917" v="2741" actId="478"/>
          <ac:picMkLst>
            <pc:docMk/>
            <pc:sldMk cId="3352311414" sldId="284"/>
            <ac:picMk id="7" creationId="{17D73C23-FB66-7338-83FB-AF2C0853F0F7}"/>
          </ac:picMkLst>
        </pc:picChg>
      </pc:sldChg>
      <pc:sldChg chg="addSp delSp modSp add mod">
        <pc:chgData name="安潇 何" userId="9ca874cce3b0d0fa" providerId="LiveId" clId="{F998B9EA-B2D6-4B90-949E-29C8E9B636B7}" dt="2024-02-19T02:31:17.727" v="4908"/>
        <pc:sldMkLst>
          <pc:docMk/>
          <pc:sldMk cId="432348781" sldId="285"/>
        </pc:sldMkLst>
        <pc:spChg chg="mod">
          <ac:chgData name="安潇 何" userId="9ca874cce3b0d0fa" providerId="LiveId" clId="{F998B9EA-B2D6-4B90-949E-29C8E9B636B7}" dt="2024-02-19T02:31:17.727" v="4908"/>
          <ac:spMkLst>
            <pc:docMk/>
            <pc:sldMk cId="432348781" sldId="285"/>
            <ac:spMk id="2" creationId="{C1AC4E6F-AE57-9F62-CFC2-78C033AA19AA}"/>
          </ac:spMkLst>
        </pc:spChg>
        <pc:spChg chg="mod">
          <ac:chgData name="安潇 何" userId="9ca874cce3b0d0fa" providerId="LiveId" clId="{F998B9EA-B2D6-4B90-949E-29C8E9B636B7}" dt="2024-02-19T02:01:36.202" v="4646" actId="2711"/>
          <ac:spMkLst>
            <pc:docMk/>
            <pc:sldMk cId="432348781" sldId="285"/>
            <ac:spMk id="3" creationId="{40047926-4318-3FA7-4D8E-9EA26FF8CA82}"/>
          </ac:spMkLst>
        </pc:spChg>
        <pc:spChg chg="del">
          <ac:chgData name="安潇 何" userId="9ca874cce3b0d0fa" providerId="LiveId" clId="{F998B9EA-B2D6-4B90-949E-29C8E9B636B7}" dt="2024-02-19T02:01:31.677" v="4644" actId="478"/>
          <ac:spMkLst>
            <pc:docMk/>
            <pc:sldMk cId="432348781" sldId="285"/>
            <ac:spMk id="4" creationId="{CB16B045-B865-B13C-4468-9611A91AABB3}"/>
          </ac:spMkLst>
        </pc:spChg>
        <pc:spChg chg="del">
          <ac:chgData name="安潇 何" userId="9ca874cce3b0d0fa" providerId="LiveId" clId="{F998B9EA-B2D6-4B90-949E-29C8E9B636B7}" dt="2024-02-19T02:01:31.677" v="4644" actId="478"/>
          <ac:spMkLst>
            <pc:docMk/>
            <pc:sldMk cId="432348781" sldId="285"/>
            <ac:spMk id="5" creationId="{B3790FE2-952C-343E-B76C-9E4C4ED2009A}"/>
          </ac:spMkLst>
        </pc:spChg>
        <pc:spChg chg="add mod">
          <ac:chgData name="安潇 何" userId="9ca874cce3b0d0fa" providerId="LiveId" clId="{F998B9EA-B2D6-4B90-949E-29C8E9B636B7}" dt="2024-02-19T02:01:36.202" v="4646" actId="2711"/>
          <ac:spMkLst>
            <pc:docMk/>
            <pc:sldMk cId="432348781" sldId="285"/>
            <ac:spMk id="7" creationId="{99C36AF0-7B08-0537-F6B3-7B56221D3734}"/>
          </ac:spMkLst>
        </pc:spChg>
        <pc:spChg chg="del">
          <ac:chgData name="安潇 何" userId="9ca874cce3b0d0fa" providerId="LiveId" clId="{F998B9EA-B2D6-4B90-949E-29C8E9B636B7}" dt="2024-02-19T02:01:31.677" v="4644" actId="478"/>
          <ac:spMkLst>
            <pc:docMk/>
            <pc:sldMk cId="432348781" sldId="285"/>
            <ac:spMk id="8" creationId="{70D2FED0-3779-6173-9539-57F3A52AADB1}"/>
          </ac:spMkLst>
        </pc:spChg>
        <pc:spChg chg="add mod">
          <ac:chgData name="安潇 何" userId="9ca874cce3b0d0fa" providerId="LiveId" clId="{F998B9EA-B2D6-4B90-949E-29C8E9B636B7}" dt="2024-02-19T02:01:36.202" v="4646" actId="2711"/>
          <ac:spMkLst>
            <pc:docMk/>
            <pc:sldMk cId="432348781" sldId="285"/>
            <ac:spMk id="9" creationId="{23FD939D-FCBA-B574-ED40-221340B49A99}"/>
          </ac:spMkLst>
        </pc:spChg>
        <pc:spChg chg="del">
          <ac:chgData name="安潇 何" userId="9ca874cce3b0d0fa" providerId="LiveId" clId="{F998B9EA-B2D6-4B90-949E-29C8E9B636B7}" dt="2024-02-17T22:10:31.830" v="2775" actId="21"/>
          <ac:spMkLst>
            <pc:docMk/>
            <pc:sldMk cId="432348781" sldId="285"/>
            <ac:spMk id="9" creationId="{99C36AF0-7B08-0537-F6B3-7B56221D3734}"/>
          </ac:spMkLst>
        </pc:spChg>
        <pc:spChg chg="add mod">
          <ac:chgData name="安潇 何" userId="9ca874cce3b0d0fa" providerId="LiveId" clId="{F998B9EA-B2D6-4B90-949E-29C8E9B636B7}" dt="2024-02-19T02:01:36.202" v="4646" actId="2711"/>
          <ac:spMkLst>
            <pc:docMk/>
            <pc:sldMk cId="432348781" sldId="285"/>
            <ac:spMk id="10" creationId="{04C2574B-08B6-F51B-F2B8-02030E576F75}"/>
          </ac:spMkLst>
        </pc:spChg>
        <pc:spChg chg="add del mod">
          <ac:chgData name="安潇 何" userId="9ca874cce3b0d0fa" providerId="LiveId" clId="{F998B9EA-B2D6-4B90-949E-29C8E9B636B7}" dt="2024-02-17T22:15:37.738" v="2842" actId="478"/>
          <ac:spMkLst>
            <pc:docMk/>
            <pc:sldMk cId="432348781" sldId="285"/>
            <ac:spMk id="10" creationId="{68519A7E-7779-F4DB-004E-91B28177EC9D}"/>
          </ac:spMkLst>
        </pc:spChg>
        <pc:spChg chg="add mod">
          <ac:chgData name="安潇 何" userId="9ca874cce3b0d0fa" providerId="LiveId" clId="{F998B9EA-B2D6-4B90-949E-29C8E9B636B7}" dt="2024-02-19T02:01:36.202" v="4646" actId="2711"/>
          <ac:spMkLst>
            <pc:docMk/>
            <pc:sldMk cId="432348781" sldId="285"/>
            <ac:spMk id="11" creationId="{A2BA5F7E-98B7-3B1F-7CF3-58E118563E2E}"/>
          </ac:spMkLst>
        </pc:spChg>
        <pc:spChg chg="add mod">
          <ac:chgData name="安潇 何" userId="9ca874cce3b0d0fa" providerId="LiveId" clId="{F998B9EA-B2D6-4B90-949E-29C8E9B636B7}" dt="2024-02-19T02:01:36.202" v="4646" actId="2711"/>
          <ac:spMkLst>
            <pc:docMk/>
            <pc:sldMk cId="432348781" sldId="285"/>
            <ac:spMk id="12" creationId="{321D7574-2E01-C7CA-64BC-57178F94A659}"/>
          </ac:spMkLst>
        </pc:spChg>
      </pc:sldChg>
      <pc:sldChg chg="addSp delSp modSp add mod">
        <pc:chgData name="安潇 何" userId="9ca874cce3b0d0fa" providerId="LiveId" clId="{F998B9EA-B2D6-4B90-949E-29C8E9B636B7}" dt="2024-02-19T02:01:46.324" v="4649"/>
        <pc:sldMkLst>
          <pc:docMk/>
          <pc:sldMk cId="2258141568" sldId="286"/>
        </pc:sldMkLst>
        <pc:spChg chg="mod">
          <ac:chgData name="安潇 何" userId="9ca874cce3b0d0fa" providerId="LiveId" clId="{F998B9EA-B2D6-4B90-949E-29C8E9B636B7}" dt="2024-02-19T02:01:42.200" v="4647" actId="2711"/>
          <ac:spMkLst>
            <pc:docMk/>
            <pc:sldMk cId="2258141568" sldId="286"/>
            <ac:spMk id="2" creationId="{C1AC4E6F-AE57-9F62-CFC2-78C033AA19AA}"/>
          </ac:spMkLst>
        </pc:spChg>
        <pc:spChg chg="mod">
          <ac:chgData name="安潇 何" userId="9ca874cce3b0d0fa" providerId="LiveId" clId="{F998B9EA-B2D6-4B90-949E-29C8E9B636B7}" dt="2024-02-19T02:01:42.200" v="4647" actId="2711"/>
          <ac:spMkLst>
            <pc:docMk/>
            <pc:sldMk cId="2258141568" sldId="286"/>
            <ac:spMk id="3" creationId="{40047926-4318-3FA7-4D8E-9EA26FF8CA82}"/>
          </ac:spMkLst>
        </pc:spChg>
        <pc:spChg chg="del mod">
          <ac:chgData name="安潇 何" userId="9ca874cce3b0d0fa" providerId="LiveId" clId="{F998B9EA-B2D6-4B90-949E-29C8E9B636B7}" dt="2024-02-19T02:01:45.980" v="4648" actId="478"/>
          <ac:spMkLst>
            <pc:docMk/>
            <pc:sldMk cId="2258141568" sldId="286"/>
            <ac:spMk id="4" creationId="{CB16B045-B865-B13C-4468-9611A91AABB3}"/>
          </ac:spMkLst>
        </pc:spChg>
        <pc:spChg chg="del mod">
          <ac:chgData name="安潇 何" userId="9ca874cce3b0d0fa" providerId="LiveId" clId="{F998B9EA-B2D6-4B90-949E-29C8E9B636B7}" dt="2024-02-19T02:01:45.980" v="4648" actId="478"/>
          <ac:spMkLst>
            <pc:docMk/>
            <pc:sldMk cId="2258141568" sldId="286"/>
            <ac:spMk id="5" creationId="{B3790FE2-952C-343E-B76C-9E4C4ED2009A}"/>
          </ac:spMkLst>
        </pc:spChg>
        <pc:spChg chg="mod">
          <ac:chgData name="安潇 何" userId="9ca874cce3b0d0fa" providerId="LiveId" clId="{F998B9EA-B2D6-4B90-949E-29C8E9B636B7}" dt="2024-02-19T02:01:42.200" v="4647" actId="2711"/>
          <ac:spMkLst>
            <pc:docMk/>
            <pc:sldMk cId="2258141568" sldId="286"/>
            <ac:spMk id="7" creationId="{99C36AF0-7B08-0537-F6B3-7B56221D3734}"/>
          </ac:spMkLst>
        </pc:spChg>
        <pc:spChg chg="del mod">
          <ac:chgData name="安潇 何" userId="9ca874cce3b0d0fa" providerId="LiveId" clId="{F998B9EA-B2D6-4B90-949E-29C8E9B636B7}" dt="2024-02-19T02:01:45.980" v="4648" actId="478"/>
          <ac:spMkLst>
            <pc:docMk/>
            <pc:sldMk cId="2258141568" sldId="286"/>
            <ac:spMk id="8" creationId="{70D2FED0-3779-6173-9539-57F3A52AADB1}"/>
          </ac:spMkLst>
        </pc:spChg>
        <pc:spChg chg="add mod">
          <ac:chgData name="安潇 何" userId="9ca874cce3b0d0fa" providerId="LiveId" clId="{F998B9EA-B2D6-4B90-949E-29C8E9B636B7}" dt="2024-02-19T02:01:42.200" v="4647" actId="2711"/>
          <ac:spMkLst>
            <pc:docMk/>
            <pc:sldMk cId="2258141568" sldId="286"/>
            <ac:spMk id="9" creationId="{6F005E5D-5232-33B5-2DF4-E2DE7F1E843B}"/>
          </ac:spMkLst>
        </pc:spChg>
        <pc:spChg chg="del mod">
          <ac:chgData name="安潇 何" userId="9ca874cce3b0d0fa" providerId="LiveId" clId="{F998B9EA-B2D6-4B90-949E-29C8E9B636B7}" dt="2024-02-17T22:15:21.429" v="2839" actId="478"/>
          <ac:spMkLst>
            <pc:docMk/>
            <pc:sldMk cId="2258141568" sldId="286"/>
            <ac:spMk id="10" creationId="{68519A7E-7779-F4DB-004E-91B28177EC9D}"/>
          </ac:spMkLst>
        </pc:spChg>
        <pc:spChg chg="add mod">
          <ac:chgData name="安潇 何" userId="9ca874cce3b0d0fa" providerId="LiveId" clId="{F998B9EA-B2D6-4B90-949E-29C8E9B636B7}" dt="2024-02-19T02:01:46.324" v="4649"/>
          <ac:spMkLst>
            <pc:docMk/>
            <pc:sldMk cId="2258141568" sldId="286"/>
            <ac:spMk id="10" creationId="{BDCA1925-8D22-91D4-80ED-59C968B78CD3}"/>
          </ac:spMkLst>
        </pc:spChg>
        <pc:spChg chg="add mod">
          <ac:chgData name="安潇 何" userId="9ca874cce3b0d0fa" providerId="LiveId" clId="{F998B9EA-B2D6-4B90-949E-29C8E9B636B7}" dt="2024-02-19T02:01:46.324" v="4649"/>
          <ac:spMkLst>
            <pc:docMk/>
            <pc:sldMk cId="2258141568" sldId="286"/>
            <ac:spMk id="11" creationId="{4CC5D2A1-EA03-7F67-64D1-B9065ACA1D74}"/>
          </ac:spMkLst>
        </pc:spChg>
        <pc:spChg chg="add mod">
          <ac:chgData name="安潇 何" userId="9ca874cce3b0d0fa" providerId="LiveId" clId="{F998B9EA-B2D6-4B90-949E-29C8E9B636B7}" dt="2024-02-19T02:01:46.324" v="4649"/>
          <ac:spMkLst>
            <pc:docMk/>
            <pc:sldMk cId="2258141568" sldId="286"/>
            <ac:spMk id="12" creationId="{E4FEC723-C1C7-62EC-8D61-00CA983FE353}"/>
          </ac:spMkLst>
        </pc:spChg>
        <pc:picChg chg="mod">
          <ac:chgData name="安潇 何" userId="9ca874cce3b0d0fa" providerId="LiveId" clId="{F998B9EA-B2D6-4B90-949E-29C8E9B636B7}" dt="2024-02-19T02:01:42.200" v="4647" actId="2711"/>
          <ac:picMkLst>
            <pc:docMk/>
            <pc:sldMk cId="2258141568" sldId="286"/>
            <ac:picMk id="6" creationId="{37308E12-05C1-65E6-E013-BC20252CECF7}"/>
          </ac:picMkLst>
        </pc:picChg>
      </pc:sldChg>
      <pc:sldChg chg="addSp delSp modSp add mod">
        <pc:chgData name="安潇 何" userId="9ca874cce3b0d0fa" providerId="LiveId" clId="{F998B9EA-B2D6-4B90-949E-29C8E9B636B7}" dt="2024-02-19T02:02:07.933" v="4654"/>
        <pc:sldMkLst>
          <pc:docMk/>
          <pc:sldMk cId="2909576232" sldId="287"/>
        </pc:sldMkLst>
        <pc:spChg chg="mod">
          <ac:chgData name="安潇 何" userId="9ca874cce3b0d0fa" providerId="LiveId" clId="{F998B9EA-B2D6-4B90-949E-29C8E9B636B7}" dt="2024-02-19T02:02:00.928" v="4652" actId="2711"/>
          <ac:spMkLst>
            <pc:docMk/>
            <pc:sldMk cId="2909576232" sldId="287"/>
            <ac:spMk id="2" creationId="{C1AC4E6F-AE57-9F62-CFC2-78C033AA19AA}"/>
          </ac:spMkLst>
        </pc:spChg>
        <pc:spChg chg="mod">
          <ac:chgData name="安潇 何" userId="9ca874cce3b0d0fa" providerId="LiveId" clId="{F998B9EA-B2D6-4B90-949E-29C8E9B636B7}" dt="2024-02-19T02:02:00.928" v="4652" actId="2711"/>
          <ac:spMkLst>
            <pc:docMk/>
            <pc:sldMk cId="2909576232" sldId="287"/>
            <ac:spMk id="3" creationId="{40047926-4318-3FA7-4D8E-9EA26FF8CA82}"/>
          </ac:spMkLst>
        </pc:spChg>
        <pc:spChg chg="del mod">
          <ac:chgData name="安潇 何" userId="9ca874cce3b0d0fa" providerId="LiveId" clId="{F998B9EA-B2D6-4B90-949E-29C8E9B636B7}" dt="2024-02-19T02:02:07.212" v="4653" actId="478"/>
          <ac:spMkLst>
            <pc:docMk/>
            <pc:sldMk cId="2909576232" sldId="287"/>
            <ac:spMk id="4" creationId="{CB16B045-B865-B13C-4468-9611A91AABB3}"/>
          </ac:spMkLst>
        </pc:spChg>
        <pc:spChg chg="del mod">
          <ac:chgData name="安潇 何" userId="9ca874cce3b0d0fa" providerId="LiveId" clId="{F998B9EA-B2D6-4B90-949E-29C8E9B636B7}" dt="2024-02-19T02:02:07.212" v="4653" actId="478"/>
          <ac:spMkLst>
            <pc:docMk/>
            <pc:sldMk cId="2909576232" sldId="287"/>
            <ac:spMk id="5" creationId="{B3790FE2-952C-343E-B76C-9E4C4ED2009A}"/>
          </ac:spMkLst>
        </pc:spChg>
        <pc:spChg chg="del">
          <ac:chgData name="安潇 何" userId="9ca874cce3b0d0fa" providerId="LiveId" clId="{F998B9EA-B2D6-4B90-949E-29C8E9B636B7}" dt="2024-02-17T22:13:21.896" v="2820" actId="478"/>
          <ac:spMkLst>
            <pc:docMk/>
            <pc:sldMk cId="2909576232" sldId="287"/>
            <ac:spMk id="7" creationId="{99C36AF0-7B08-0537-F6B3-7B56221D3734}"/>
          </ac:spMkLst>
        </pc:spChg>
        <pc:spChg chg="add mod">
          <ac:chgData name="安潇 何" userId="9ca874cce3b0d0fa" providerId="LiveId" clId="{F998B9EA-B2D6-4B90-949E-29C8E9B636B7}" dt="2024-02-19T02:02:07.933" v="4654"/>
          <ac:spMkLst>
            <pc:docMk/>
            <pc:sldMk cId="2909576232" sldId="287"/>
            <ac:spMk id="7" creationId="{BA227317-DC6C-5C85-0701-02393063756D}"/>
          </ac:spMkLst>
        </pc:spChg>
        <pc:spChg chg="del mod">
          <ac:chgData name="安潇 何" userId="9ca874cce3b0d0fa" providerId="LiveId" clId="{F998B9EA-B2D6-4B90-949E-29C8E9B636B7}" dt="2024-02-19T02:02:07.212" v="4653" actId="478"/>
          <ac:spMkLst>
            <pc:docMk/>
            <pc:sldMk cId="2909576232" sldId="287"/>
            <ac:spMk id="8" creationId="{70D2FED0-3779-6173-9539-57F3A52AADB1}"/>
          </ac:spMkLst>
        </pc:spChg>
        <pc:spChg chg="add mod">
          <ac:chgData name="安潇 何" userId="9ca874cce3b0d0fa" providerId="LiveId" clId="{F998B9EA-B2D6-4B90-949E-29C8E9B636B7}" dt="2024-02-19T02:02:00.928" v="4652" actId="2711"/>
          <ac:spMkLst>
            <pc:docMk/>
            <pc:sldMk cId="2909576232" sldId="287"/>
            <ac:spMk id="9" creationId="{F81056BE-EE53-14B3-D76C-2AE105366E32}"/>
          </ac:spMkLst>
        </pc:spChg>
        <pc:spChg chg="mod">
          <ac:chgData name="安潇 何" userId="9ca874cce3b0d0fa" providerId="LiveId" clId="{F998B9EA-B2D6-4B90-949E-29C8E9B636B7}" dt="2024-02-19T02:02:00.928" v="4652" actId="2711"/>
          <ac:spMkLst>
            <pc:docMk/>
            <pc:sldMk cId="2909576232" sldId="287"/>
            <ac:spMk id="10" creationId="{68519A7E-7779-F4DB-004E-91B28177EC9D}"/>
          </ac:spMkLst>
        </pc:spChg>
        <pc:spChg chg="add mod">
          <ac:chgData name="安潇 何" userId="9ca874cce3b0d0fa" providerId="LiveId" clId="{F998B9EA-B2D6-4B90-949E-29C8E9B636B7}" dt="2024-02-19T02:02:07.933" v="4654"/>
          <ac:spMkLst>
            <pc:docMk/>
            <pc:sldMk cId="2909576232" sldId="287"/>
            <ac:spMk id="11" creationId="{42F299AF-7E15-FE5F-A9DB-5D420D550294}"/>
          </ac:spMkLst>
        </pc:spChg>
        <pc:spChg chg="add mod">
          <ac:chgData name="安潇 何" userId="9ca874cce3b0d0fa" providerId="LiveId" clId="{F998B9EA-B2D6-4B90-949E-29C8E9B636B7}" dt="2024-02-19T02:02:07.933" v="4654"/>
          <ac:spMkLst>
            <pc:docMk/>
            <pc:sldMk cId="2909576232" sldId="287"/>
            <ac:spMk id="12" creationId="{F7C20DBD-234B-2652-9793-34CF923EBADF}"/>
          </ac:spMkLst>
        </pc:spChg>
        <pc:picChg chg="mod">
          <ac:chgData name="安潇 何" userId="9ca874cce3b0d0fa" providerId="LiveId" clId="{F998B9EA-B2D6-4B90-949E-29C8E9B636B7}" dt="2024-02-17T22:13:31.505" v="2823" actId="1076"/>
          <ac:picMkLst>
            <pc:docMk/>
            <pc:sldMk cId="2909576232" sldId="287"/>
            <ac:picMk id="6" creationId="{37308E12-05C1-65E6-E013-BC20252CECF7}"/>
          </ac:picMkLst>
        </pc:picChg>
      </pc:sldChg>
      <pc:sldChg chg="modSp add mod">
        <pc:chgData name="安潇 何" userId="9ca874cce3b0d0fa" providerId="LiveId" clId="{F998B9EA-B2D6-4B90-949E-29C8E9B636B7}" dt="2024-02-19T02:39:49.288" v="4998" actId="20577"/>
        <pc:sldMkLst>
          <pc:docMk/>
          <pc:sldMk cId="128245424" sldId="288"/>
        </pc:sldMkLst>
        <pc:spChg chg="mod">
          <ac:chgData name="安潇 何" userId="9ca874cce3b0d0fa" providerId="LiveId" clId="{F998B9EA-B2D6-4B90-949E-29C8E9B636B7}" dt="2024-02-19T02:02:16.348" v="4655" actId="2711"/>
          <ac:spMkLst>
            <pc:docMk/>
            <pc:sldMk cId="128245424" sldId="288"/>
            <ac:spMk id="2" creationId="{6AA4BA25-8DA1-0630-8416-9A8FE75C3D7A}"/>
          </ac:spMkLst>
        </pc:spChg>
        <pc:spChg chg="mod">
          <ac:chgData name="安潇 何" userId="9ca874cce3b0d0fa" providerId="LiveId" clId="{F998B9EA-B2D6-4B90-949E-29C8E9B636B7}" dt="2024-02-19T02:39:49.288" v="4998" actId="20577"/>
          <ac:spMkLst>
            <pc:docMk/>
            <pc:sldMk cId="128245424" sldId="288"/>
            <ac:spMk id="3" creationId="{90E62517-C03B-81BF-34D4-BE28D5F5DB25}"/>
          </ac:spMkLst>
        </pc:spChg>
      </pc:sldChg>
      <pc:sldChg chg="modSp add mod">
        <pc:chgData name="安潇 何" userId="9ca874cce3b0d0fa" providerId="LiveId" clId="{F998B9EA-B2D6-4B90-949E-29C8E9B636B7}" dt="2024-02-19T05:30:36.501" v="5064" actId="404"/>
        <pc:sldMkLst>
          <pc:docMk/>
          <pc:sldMk cId="2983025802" sldId="289"/>
        </pc:sldMkLst>
        <pc:spChg chg="mod">
          <ac:chgData name="安潇 何" userId="9ca874cce3b0d0fa" providerId="LiveId" clId="{F998B9EA-B2D6-4B90-949E-29C8E9B636B7}" dt="2024-02-19T02:31:42.667" v="4910"/>
          <ac:spMkLst>
            <pc:docMk/>
            <pc:sldMk cId="2983025802" sldId="289"/>
            <ac:spMk id="2" creationId="{6AA4BA25-8DA1-0630-8416-9A8FE75C3D7A}"/>
          </ac:spMkLst>
        </pc:spChg>
        <pc:spChg chg="mod">
          <ac:chgData name="安潇 何" userId="9ca874cce3b0d0fa" providerId="LiveId" clId="{F998B9EA-B2D6-4B90-949E-29C8E9B636B7}" dt="2024-02-19T05:30:36.501" v="5064" actId="404"/>
          <ac:spMkLst>
            <pc:docMk/>
            <pc:sldMk cId="2983025802" sldId="289"/>
            <ac:spMk id="3" creationId="{90E62517-C03B-81BF-34D4-BE28D5F5DB25}"/>
          </ac:spMkLst>
        </pc:spChg>
      </pc:sldChg>
      <pc:sldChg chg="modSp add mod">
        <pc:chgData name="安潇 何" userId="9ca874cce3b0d0fa" providerId="LiveId" clId="{F998B9EA-B2D6-4B90-949E-29C8E9B636B7}" dt="2024-02-19T05:30:45.818" v="5065" actId="404"/>
        <pc:sldMkLst>
          <pc:docMk/>
          <pc:sldMk cId="1527767284" sldId="290"/>
        </pc:sldMkLst>
        <pc:spChg chg="mod">
          <ac:chgData name="安潇 何" userId="9ca874cce3b0d0fa" providerId="LiveId" clId="{F998B9EA-B2D6-4B90-949E-29C8E9B636B7}" dt="2024-02-19T02:31:44.335" v="4911"/>
          <ac:spMkLst>
            <pc:docMk/>
            <pc:sldMk cId="1527767284" sldId="290"/>
            <ac:spMk id="2" creationId="{6AA4BA25-8DA1-0630-8416-9A8FE75C3D7A}"/>
          </ac:spMkLst>
        </pc:spChg>
        <pc:spChg chg="mod">
          <ac:chgData name="安潇 何" userId="9ca874cce3b0d0fa" providerId="LiveId" clId="{F998B9EA-B2D6-4B90-949E-29C8E9B636B7}" dt="2024-02-19T05:30:45.818" v="5065" actId="404"/>
          <ac:spMkLst>
            <pc:docMk/>
            <pc:sldMk cId="1527767284" sldId="290"/>
            <ac:spMk id="3" creationId="{90E62517-C03B-81BF-34D4-BE28D5F5DB25}"/>
          </ac:spMkLst>
        </pc:spChg>
      </pc:sldChg>
      <pc:sldChg chg="modSp add mod">
        <pc:chgData name="安潇 何" userId="9ca874cce3b0d0fa" providerId="LiveId" clId="{F998B9EA-B2D6-4B90-949E-29C8E9B636B7}" dt="2024-02-19T05:30:49.524" v="5066" actId="404"/>
        <pc:sldMkLst>
          <pc:docMk/>
          <pc:sldMk cId="70472491" sldId="291"/>
        </pc:sldMkLst>
        <pc:spChg chg="mod">
          <ac:chgData name="安潇 何" userId="9ca874cce3b0d0fa" providerId="LiveId" clId="{F998B9EA-B2D6-4B90-949E-29C8E9B636B7}" dt="2024-02-19T02:31:46.231" v="4912"/>
          <ac:spMkLst>
            <pc:docMk/>
            <pc:sldMk cId="70472491" sldId="291"/>
            <ac:spMk id="2" creationId="{6AA4BA25-8DA1-0630-8416-9A8FE75C3D7A}"/>
          </ac:spMkLst>
        </pc:spChg>
        <pc:spChg chg="mod">
          <ac:chgData name="安潇 何" userId="9ca874cce3b0d0fa" providerId="LiveId" clId="{F998B9EA-B2D6-4B90-949E-29C8E9B636B7}" dt="2024-02-19T05:30:49.524" v="5066" actId="404"/>
          <ac:spMkLst>
            <pc:docMk/>
            <pc:sldMk cId="70472491" sldId="291"/>
            <ac:spMk id="3" creationId="{90E62517-C03B-81BF-34D4-BE28D5F5DB25}"/>
          </ac:spMkLst>
        </pc:spChg>
      </pc:sldChg>
      <pc:sldChg chg="modSp add mod">
        <pc:chgData name="安潇 何" userId="9ca874cce3b0d0fa" providerId="LiveId" clId="{F998B9EA-B2D6-4B90-949E-29C8E9B636B7}" dt="2024-02-19T05:30:54.264" v="5068" actId="27636"/>
        <pc:sldMkLst>
          <pc:docMk/>
          <pc:sldMk cId="1581595098" sldId="292"/>
        </pc:sldMkLst>
        <pc:spChg chg="mod">
          <ac:chgData name="安潇 何" userId="9ca874cce3b0d0fa" providerId="LiveId" clId="{F998B9EA-B2D6-4B90-949E-29C8E9B636B7}" dt="2024-02-19T02:31:48.132" v="4913"/>
          <ac:spMkLst>
            <pc:docMk/>
            <pc:sldMk cId="1581595098" sldId="292"/>
            <ac:spMk id="2" creationId="{6AA4BA25-8DA1-0630-8416-9A8FE75C3D7A}"/>
          </ac:spMkLst>
        </pc:spChg>
        <pc:spChg chg="mod">
          <ac:chgData name="安潇 何" userId="9ca874cce3b0d0fa" providerId="LiveId" clId="{F998B9EA-B2D6-4B90-949E-29C8E9B636B7}" dt="2024-02-19T05:30:54.264" v="5068" actId="27636"/>
          <ac:spMkLst>
            <pc:docMk/>
            <pc:sldMk cId="1581595098" sldId="292"/>
            <ac:spMk id="3" creationId="{90E62517-C03B-81BF-34D4-BE28D5F5DB25}"/>
          </ac:spMkLst>
        </pc:spChg>
      </pc:sldChg>
      <pc:sldChg chg="modSp add mod">
        <pc:chgData name="安潇 何" userId="9ca874cce3b0d0fa" providerId="LiveId" clId="{F998B9EA-B2D6-4B90-949E-29C8E9B636B7}" dt="2024-02-19T02:31:04.704" v="4902"/>
        <pc:sldMkLst>
          <pc:docMk/>
          <pc:sldMk cId="4105284001" sldId="293"/>
        </pc:sldMkLst>
        <pc:spChg chg="mod">
          <ac:chgData name="安潇 何" userId="9ca874cce3b0d0fa" providerId="LiveId" clId="{F998B9EA-B2D6-4B90-949E-29C8E9B636B7}" dt="2024-02-19T02:31:04.704" v="4902"/>
          <ac:spMkLst>
            <pc:docMk/>
            <pc:sldMk cId="4105284001" sldId="293"/>
            <ac:spMk id="2" creationId="{C1AC4E6F-AE57-9F62-CFC2-78C033AA19AA}"/>
          </ac:spMkLst>
        </pc:spChg>
        <pc:spChg chg="mod">
          <ac:chgData name="安潇 何" userId="9ca874cce3b0d0fa" providerId="LiveId" clId="{F998B9EA-B2D6-4B90-949E-29C8E9B636B7}" dt="2024-02-19T01:59:32.054" v="4626" actId="2711"/>
          <ac:spMkLst>
            <pc:docMk/>
            <pc:sldMk cId="4105284001" sldId="293"/>
            <ac:spMk id="3" creationId="{40047926-4318-3FA7-4D8E-9EA26FF8CA82}"/>
          </ac:spMkLst>
        </pc:spChg>
        <pc:spChg chg="mod">
          <ac:chgData name="安潇 何" userId="9ca874cce3b0d0fa" providerId="LiveId" clId="{F998B9EA-B2D6-4B90-949E-29C8E9B636B7}" dt="2024-02-19T01:59:37.128" v="4627" actId="14100"/>
          <ac:spMkLst>
            <pc:docMk/>
            <pc:sldMk cId="4105284001" sldId="293"/>
            <ac:spMk id="4" creationId="{CB16B045-B865-B13C-4468-9611A91AABB3}"/>
          </ac:spMkLst>
        </pc:spChg>
        <pc:spChg chg="mod">
          <ac:chgData name="安潇 何" userId="9ca874cce3b0d0fa" providerId="LiveId" clId="{F998B9EA-B2D6-4B90-949E-29C8E9B636B7}" dt="2024-02-19T01:59:32.054" v="4626" actId="2711"/>
          <ac:spMkLst>
            <pc:docMk/>
            <pc:sldMk cId="4105284001" sldId="293"/>
            <ac:spMk id="10" creationId="{022744FC-CC72-B522-866D-35FB68D4DC22}"/>
          </ac:spMkLst>
        </pc:spChg>
      </pc:sldChg>
      <pc:sldChg chg="modSp new mod">
        <pc:chgData name="安潇 何" userId="9ca874cce3b0d0fa" providerId="LiveId" clId="{F998B9EA-B2D6-4B90-949E-29C8E9B636B7}" dt="2024-02-19T02:03:33.794" v="4668" actId="2711"/>
        <pc:sldMkLst>
          <pc:docMk/>
          <pc:sldMk cId="4017914067" sldId="294"/>
        </pc:sldMkLst>
        <pc:spChg chg="mod">
          <ac:chgData name="安潇 何" userId="9ca874cce3b0d0fa" providerId="LiveId" clId="{F998B9EA-B2D6-4B90-949E-29C8E9B636B7}" dt="2024-02-19T02:03:33.794" v="4668" actId="2711"/>
          <ac:spMkLst>
            <pc:docMk/>
            <pc:sldMk cId="4017914067" sldId="294"/>
            <ac:spMk id="2" creationId="{B641FFC8-5659-B655-0320-B21D123501A5}"/>
          </ac:spMkLst>
        </pc:spChg>
        <pc:spChg chg="mod">
          <ac:chgData name="安潇 何" userId="9ca874cce3b0d0fa" providerId="LiveId" clId="{F998B9EA-B2D6-4B90-949E-29C8E9B636B7}" dt="2024-02-19T02:03:33.794" v="4668" actId="2711"/>
          <ac:spMkLst>
            <pc:docMk/>
            <pc:sldMk cId="4017914067" sldId="294"/>
            <ac:spMk id="3" creationId="{D9B7CDCB-8184-EF20-456A-AC53B9B29392}"/>
          </ac:spMkLst>
        </pc:spChg>
      </pc:sldChg>
      <pc:sldChg chg="modSp new mod">
        <pc:chgData name="安潇 何" userId="9ca874cce3b0d0fa" providerId="LiveId" clId="{F998B9EA-B2D6-4B90-949E-29C8E9B636B7}" dt="2024-02-19T02:03:14.707" v="4666" actId="2711"/>
        <pc:sldMkLst>
          <pc:docMk/>
          <pc:sldMk cId="3861342912" sldId="295"/>
        </pc:sldMkLst>
        <pc:spChg chg="mod">
          <ac:chgData name="安潇 何" userId="9ca874cce3b0d0fa" providerId="LiveId" clId="{F998B9EA-B2D6-4B90-949E-29C8E9B636B7}" dt="2024-02-19T02:03:14.707" v="4666" actId="2711"/>
          <ac:spMkLst>
            <pc:docMk/>
            <pc:sldMk cId="3861342912" sldId="295"/>
            <ac:spMk id="2" creationId="{463125AF-C76A-A1C6-A092-540FF0FA823A}"/>
          </ac:spMkLst>
        </pc:spChg>
        <pc:spChg chg="mod">
          <ac:chgData name="安潇 何" userId="9ca874cce3b0d0fa" providerId="LiveId" clId="{F998B9EA-B2D6-4B90-949E-29C8E9B636B7}" dt="2024-02-19T02:03:14.707" v="4666" actId="2711"/>
          <ac:spMkLst>
            <pc:docMk/>
            <pc:sldMk cId="3861342912" sldId="295"/>
            <ac:spMk id="3" creationId="{A9F300D8-DE42-43AC-087C-715199B1E858}"/>
          </ac:spMkLst>
        </pc:spChg>
      </pc:sldChg>
      <pc:sldChg chg="modSp add mod">
        <pc:chgData name="安潇 何" userId="9ca874cce3b0d0fa" providerId="LiveId" clId="{F998B9EA-B2D6-4B90-949E-29C8E9B636B7}" dt="2024-02-19T05:27:48.650" v="5042" actId="403"/>
        <pc:sldMkLst>
          <pc:docMk/>
          <pc:sldMk cId="1271562034" sldId="296"/>
        </pc:sldMkLst>
        <pc:spChg chg="mod">
          <ac:chgData name="安潇 何" userId="9ca874cce3b0d0fa" providerId="LiveId" clId="{F998B9EA-B2D6-4B90-949E-29C8E9B636B7}" dt="2024-02-19T02:30:18.905" v="4894" actId="20577"/>
          <ac:spMkLst>
            <pc:docMk/>
            <pc:sldMk cId="1271562034" sldId="296"/>
            <ac:spMk id="2" creationId="{7EF99F07-3225-41CA-8F69-A10423B1C10E}"/>
          </ac:spMkLst>
        </pc:spChg>
        <pc:spChg chg="mod">
          <ac:chgData name="安潇 何" userId="9ca874cce3b0d0fa" providerId="LiveId" clId="{F998B9EA-B2D6-4B90-949E-29C8E9B636B7}" dt="2024-02-19T05:27:48.650" v="5042" actId="403"/>
          <ac:spMkLst>
            <pc:docMk/>
            <pc:sldMk cId="1271562034" sldId="296"/>
            <ac:spMk id="3" creationId="{A341D4A0-71C0-5539-412F-472D3C2E7E57}"/>
          </ac:spMkLst>
        </pc:spChg>
      </pc:sldChg>
    </pc:docChg>
  </pc:docChgLst>
  <pc:docChgLst>
    <pc:chgData name="安潇 何" userId="9ca874cce3b0d0fa" providerId="LiveId" clId="{B5AFB41D-B25A-425B-A11B-BC9444763313}"/>
    <pc:docChg chg="undo redo custSel addSld delSld modSld">
      <pc:chgData name="安潇 何" userId="9ca874cce3b0d0fa" providerId="LiveId" clId="{B5AFB41D-B25A-425B-A11B-BC9444763313}" dt="2024-02-20T04:49:53.315" v="4262" actId="12788"/>
      <pc:docMkLst>
        <pc:docMk/>
      </pc:docMkLst>
      <pc:sldChg chg="addSp delSp modSp mod">
        <pc:chgData name="安潇 何" userId="9ca874cce3b0d0fa" providerId="LiveId" clId="{B5AFB41D-B25A-425B-A11B-BC9444763313}" dt="2024-02-16T15:50:07.944" v="304" actId="1076"/>
        <pc:sldMkLst>
          <pc:docMk/>
          <pc:sldMk cId="361989753" sldId="256"/>
        </pc:sldMkLst>
        <pc:spChg chg="del">
          <ac:chgData name="安潇 何" userId="9ca874cce3b0d0fa" providerId="LiveId" clId="{B5AFB41D-B25A-425B-A11B-BC9444763313}" dt="2024-02-14T00:02:03.711" v="0" actId="478"/>
          <ac:spMkLst>
            <pc:docMk/>
            <pc:sldMk cId="361989753" sldId="256"/>
            <ac:spMk id="2" creationId="{1225032C-ACCE-F460-C243-02DEDA450044}"/>
          </ac:spMkLst>
        </pc:spChg>
        <pc:spChg chg="del">
          <ac:chgData name="安潇 何" userId="9ca874cce3b0d0fa" providerId="LiveId" clId="{B5AFB41D-B25A-425B-A11B-BC9444763313}" dt="2024-02-14T00:02:03.711" v="0" actId="478"/>
          <ac:spMkLst>
            <pc:docMk/>
            <pc:sldMk cId="361989753" sldId="256"/>
            <ac:spMk id="3" creationId="{879B815D-F2E1-D757-CDFC-FB296F43B532}"/>
          </ac:spMkLst>
        </pc:spChg>
        <pc:spChg chg="mod">
          <ac:chgData name="安潇 何" userId="9ca874cce3b0d0fa" providerId="LiveId" clId="{B5AFB41D-B25A-425B-A11B-BC9444763313}" dt="2024-02-16T15:49:47.933" v="297" actId="1035"/>
          <ac:spMkLst>
            <pc:docMk/>
            <pc:sldMk cId="361989753" sldId="256"/>
            <ac:spMk id="5" creationId="{CD768A08-D97F-75B4-BB95-3997C9ED5423}"/>
          </ac:spMkLst>
        </pc:spChg>
        <pc:spChg chg="mod">
          <ac:chgData name="安潇 何" userId="9ca874cce3b0d0fa" providerId="LiveId" clId="{B5AFB41D-B25A-425B-A11B-BC9444763313}" dt="2024-02-16T15:49:47.933" v="297" actId="1035"/>
          <ac:spMkLst>
            <pc:docMk/>
            <pc:sldMk cId="361989753" sldId="256"/>
            <ac:spMk id="6" creationId="{5200EC3A-8725-8EC4-00DD-C0586CB38393}"/>
          </ac:spMkLst>
        </pc:spChg>
        <pc:spChg chg="mod">
          <ac:chgData name="安潇 何" userId="9ca874cce3b0d0fa" providerId="LiveId" clId="{B5AFB41D-B25A-425B-A11B-BC9444763313}" dt="2024-02-16T15:49:47.933" v="297" actId="1035"/>
          <ac:spMkLst>
            <pc:docMk/>
            <pc:sldMk cId="361989753" sldId="256"/>
            <ac:spMk id="7" creationId="{8957D939-6B76-D593-C9BC-60C48B2E55C1}"/>
          </ac:spMkLst>
        </pc:spChg>
        <pc:spChg chg="mod">
          <ac:chgData name="安潇 何" userId="9ca874cce3b0d0fa" providerId="LiveId" clId="{B5AFB41D-B25A-425B-A11B-BC9444763313}" dt="2024-02-16T15:49:47.933" v="297" actId="1035"/>
          <ac:spMkLst>
            <pc:docMk/>
            <pc:sldMk cId="361989753" sldId="256"/>
            <ac:spMk id="8" creationId="{B400B919-93B8-8D8A-44ED-226FBD9777DF}"/>
          </ac:spMkLst>
        </pc:spChg>
        <pc:spChg chg="mod">
          <ac:chgData name="安潇 何" userId="9ca874cce3b0d0fa" providerId="LiveId" clId="{B5AFB41D-B25A-425B-A11B-BC9444763313}" dt="2024-02-16T15:49:47.933" v="297" actId="1035"/>
          <ac:spMkLst>
            <pc:docMk/>
            <pc:sldMk cId="361989753" sldId="256"/>
            <ac:spMk id="9" creationId="{CB5604C2-4354-0FCD-5CCD-81F39C4B8619}"/>
          </ac:spMkLst>
        </pc:spChg>
        <pc:spChg chg="mod">
          <ac:chgData name="安潇 何" userId="9ca874cce3b0d0fa" providerId="LiveId" clId="{B5AFB41D-B25A-425B-A11B-BC9444763313}" dt="2024-02-16T15:49:47.933" v="297" actId="1035"/>
          <ac:spMkLst>
            <pc:docMk/>
            <pc:sldMk cId="361989753" sldId="256"/>
            <ac:spMk id="10" creationId="{AF8999FB-6B06-38C8-CA69-24483B335B06}"/>
          </ac:spMkLst>
        </pc:spChg>
        <pc:spChg chg="mod">
          <ac:chgData name="安潇 何" userId="9ca874cce3b0d0fa" providerId="LiveId" clId="{B5AFB41D-B25A-425B-A11B-BC9444763313}" dt="2024-02-16T15:49:47.933" v="297" actId="1035"/>
          <ac:spMkLst>
            <pc:docMk/>
            <pc:sldMk cId="361989753" sldId="256"/>
            <ac:spMk id="11" creationId="{BA1C020A-09EC-C8FE-FA70-2661336CCAC8}"/>
          </ac:spMkLst>
        </pc:spChg>
        <pc:spChg chg="mod">
          <ac:chgData name="安潇 何" userId="9ca874cce3b0d0fa" providerId="LiveId" clId="{B5AFB41D-B25A-425B-A11B-BC9444763313}" dt="2024-02-16T15:49:47.933" v="297" actId="1035"/>
          <ac:spMkLst>
            <pc:docMk/>
            <pc:sldMk cId="361989753" sldId="256"/>
            <ac:spMk id="12" creationId="{F96DB4DF-60F9-0780-EBE8-50AF602C008D}"/>
          </ac:spMkLst>
        </pc:spChg>
        <pc:spChg chg="mod">
          <ac:chgData name="安潇 何" userId="9ca874cce3b0d0fa" providerId="LiveId" clId="{B5AFB41D-B25A-425B-A11B-BC9444763313}" dt="2024-02-16T15:49:47.933" v="297" actId="1035"/>
          <ac:spMkLst>
            <pc:docMk/>
            <pc:sldMk cId="361989753" sldId="256"/>
            <ac:spMk id="13" creationId="{5A8D766C-37CC-8B76-3FAA-0995581290A1}"/>
          </ac:spMkLst>
        </pc:spChg>
        <pc:spChg chg="mod">
          <ac:chgData name="安潇 何" userId="9ca874cce3b0d0fa" providerId="LiveId" clId="{B5AFB41D-B25A-425B-A11B-BC9444763313}" dt="2024-02-16T15:49:47.933" v="297" actId="1035"/>
          <ac:spMkLst>
            <pc:docMk/>
            <pc:sldMk cId="361989753" sldId="256"/>
            <ac:spMk id="14" creationId="{AAF3AC17-2024-B0B4-77D9-8D333ECC9196}"/>
          </ac:spMkLst>
        </pc:spChg>
        <pc:spChg chg="mod">
          <ac:chgData name="安潇 何" userId="9ca874cce3b0d0fa" providerId="LiveId" clId="{B5AFB41D-B25A-425B-A11B-BC9444763313}" dt="2024-02-16T15:49:47.933" v="297" actId="1035"/>
          <ac:spMkLst>
            <pc:docMk/>
            <pc:sldMk cId="361989753" sldId="256"/>
            <ac:spMk id="15" creationId="{03E1D7D7-E729-A5F6-F8A5-1A5BA58C765D}"/>
          </ac:spMkLst>
        </pc:spChg>
        <pc:spChg chg="mod">
          <ac:chgData name="安潇 何" userId="9ca874cce3b0d0fa" providerId="LiveId" clId="{B5AFB41D-B25A-425B-A11B-BC9444763313}" dt="2024-02-16T15:49:47.933" v="297" actId="1035"/>
          <ac:spMkLst>
            <pc:docMk/>
            <pc:sldMk cId="361989753" sldId="256"/>
            <ac:spMk id="16" creationId="{A4801698-B54D-3F60-0424-78C7B0FDEE06}"/>
          </ac:spMkLst>
        </pc:spChg>
        <pc:spChg chg="mod">
          <ac:chgData name="安潇 何" userId="9ca874cce3b0d0fa" providerId="LiveId" clId="{B5AFB41D-B25A-425B-A11B-BC9444763313}" dt="2024-02-16T15:49:47.933" v="297" actId="1035"/>
          <ac:spMkLst>
            <pc:docMk/>
            <pc:sldMk cId="361989753" sldId="256"/>
            <ac:spMk id="17" creationId="{BE64AFB8-4ADE-A897-246E-349CBEBFD5AF}"/>
          </ac:spMkLst>
        </pc:spChg>
        <pc:spChg chg="mod">
          <ac:chgData name="安潇 何" userId="9ca874cce3b0d0fa" providerId="LiveId" clId="{B5AFB41D-B25A-425B-A11B-BC9444763313}" dt="2024-02-16T15:49:47.933" v="297" actId="1035"/>
          <ac:spMkLst>
            <pc:docMk/>
            <pc:sldMk cId="361989753" sldId="256"/>
            <ac:spMk id="18" creationId="{C95B7ED4-41E6-1A16-1BAB-E658FB06EB26}"/>
          </ac:spMkLst>
        </pc:spChg>
        <pc:spChg chg="mod">
          <ac:chgData name="安潇 何" userId="9ca874cce3b0d0fa" providerId="LiveId" clId="{B5AFB41D-B25A-425B-A11B-BC9444763313}" dt="2024-02-16T15:49:47.933" v="297" actId="1035"/>
          <ac:spMkLst>
            <pc:docMk/>
            <pc:sldMk cId="361989753" sldId="256"/>
            <ac:spMk id="19" creationId="{5371E1CC-56ED-25F4-2902-7DF4E3939AAF}"/>
          </ac:spMkLst>
        </pc:spChg>
        <pc:spChg chg="mod">
          <ac:chgData name="安潇 何" userId="9ca874cce3b0d0fa" providerId="LiveId" clId="{B5AFB41D-B25A-425B-A11B-BC9444763313}" dt="2024-02-16T15:49:47.933" v="297" actId="1035"/>
          <ac:spMkLst>
            <pc:docMk/>
            <pc:sldMk cId="361989753" sldId="256"/>
            <ac:spMk id="20" creationId="{684B79D1-E279-F5D2-8FC6-6C2906DDB915}"/>
          </ac:spMkLst>
        </pc:spChg>
        <pc:spChg chg="mod">
          <ac:chgData name="安潇 何" userId="9ca874cce3b0d0fa" providerId="LiveId" clId="{B5AFB41D-B25A-425B-A11B-BC9444763313}" dt="2024-02-16T15:49:47.933" v="297" actId="1035"/>
          <ac:spMkLst>
            <pc:docMk/>
            <pc:sldMk cId="361989753" sldId="256"/>
            <ac:spMk id="21" creationId="{AAE5D265-96B2-1B3F-3482-4901A515A0C5}"/>
          </ac:spMkLst>
        </pc:spChg>
        <pc:spChg chg="mod">
          <ac:chgData name="安潇 何" userId="9ca874cce3b0d0fa" providerId="LiveId" clId="{B5AFB41D-B25A-425B-A11B-BC9444763313}" dt="2024-02-16T15:49:47.933" v="297" actId="1035"/>
          <ac:spMkLst>
            <pc:docMk/>
            <pc:sldMk cId="361989753" sldId="256"/>
            <ac:spMk id="22" creationId="{FE5F765D-0333-CB7F-008A-4F04224807F8}"/>
          </ac:spMkLst>
        </pc:spChg>
        <pc:spChg chg="mod">
          <ac:chgData name="安潇 何" userId="9ca874cce3b0d0fa" providerId="LiveId" clId="{B5AFB41D-B25A-425B-A11B-BC9444763313}" dt="2024-02-16T15:49:47.933" v="297" actId="1035"/>
          <ac:spMkLst>
            <pc:docMk/>
            <pc:sldMk cId="361989753" sldId="256"/>
            <ac:spMk id="23" creationId="{B71F8736-6F93-59AE-8F83-6E915A7B0C19}"/>
          </ac:spMkLst>
        </pc:spChg>
        <pc:spChg chg="mod">
          <ac:chgData name="安潇 何" userId="9ca874cce3b0d0fa" providerId="LiveId" clId="{B5AFB41D-B25A-425B-A11B-BC9444763313}" dt="2024-02-16T15:49:47.933" v="297" actId="1035"/>
          <ac:spMkLst>
            <pc:docMk/>
            <pc:sldMk cId="361989753" sldId="256"/>
            <ac:spMk id="24" creationId="{E0E8DB60-59ED-ADF6-F9A6-D2DCEFA7D5F1}"/>
          </ac:spMkLst>
        </pc:spChg>
        <pc:spChg chg="mod">
          <ac:chgData name="安潇 何" userId="9ca874cce3b0d0fa" providerId="LiveId" clId="{B5AFB41D-B25A-425B-A11B-BC9444763313}" dt="2024-02-16T15:49:47.933" v="297" actId="1035"/>
          <ac:spMkLst>
            <pc:docMk/>
            <pc:sldMk cId="361989753" sldId="256"/>
            <ac:spMk id="25" creationId="{69C5C186-D882-0B0D-399A-1CC4C0A0CF13}"/>
          </ac:spMkLst>
        </pc:spChg>
        <pc:spChg chg="mod">
          <ac:chgData name="安潇 何" userId="9ca874cce3b0d0fa" providerId="LiveId" clId="{B5AFB41D-B25A-425B-A11B-BC9444763313}" dt="2024-02-16T15:49:47.933" v="297" actId="1035"/>
          <ac:spMkLst>
            <pc:docMk/>
            <pc:sldMk cId="361989753" sldId="256"/>
            <ac:spMk id="26" creationId="{6486A83E-6B36-A895-8FC0-FFA6014BCE6B}"/>
          </ac:spMkLst>
        </pc:spChg>
        <pc:spChg chg="mod">
          <ac:chgData name="安潇 何" userId="9ca874cce3b0d0fa" providerId="LiveId" clId="{B5AFB41D-B25A-425B-A11B-BC9444763313}" dt="2024-02-16T15:49:47.933" v="297" actId="1035"/>
          <ac:spMkLst>
            <pc:docMk/>
            <pc:sldMk cId="361989753" sldId="256"/>
            <ac:spMk id="27" creationId="{5CB53AF5-8DC7-F2D2-9A3E-512231CF1D45}"/>
          </ac:spMkLst>
        </pc:spChg>
        <pc:spChg chg="mod">
          <ac:chgData name="安潇 何" userId="9ca874cce3b0d0fa" providerId="LiveId" clId="{B5AFB41D-B25A-425B-A11B-BC9444763313}" dt="2024-02-16T15:49:47.933" v="297" actId="1035"/>
          <ac:spMkLst>
            <pc:docMk/>
            <pc:sldMk cId="361989753" sldId="256"/>
            <ac:spMk id="28" creationId="{159A938E-2D80-3962-EF06-009A8574F471}"/>
          </ac:spMkLst>
        </pc:spChg>
        <pc:spChg chg="mod">
          <ac:chgData name="安潇 何" userId="9ca874cce3b0d0fa" providerId="LiveId" clId="{B5AFB41D-B25A-425B-A11B-BC9444763313}" dt="2024-02-16T15:49:47.933" v="297" actId="1035"/>
          <ac:spMkLst>
            <pc:docMk/>
            <pc:sldMk cId="361989753" sldId="256"/>
            <ac:spMk id="29" creationId="{BA473525-DE2D-52B2-AA7B-B2DF6D6AD448}"/>
          </ac:spMkLst>
        </pc:spChg>
        <pc:spChg chg="mod">
          <ac:chgData name="安潇 何" userId="9ca874cce3b0d0fa" providerId="LiveId" clId="{B5AFB41D-B25A-425B-A11B-BC9444763313}" dt="2024-02-16T15:49:47.933" v="297" actId="1035"/>
          <ac:spMkLst>
            <pc:docMk/>
            <pc:sldMk cId="361989753" sldId="256"/>
            <ac:spMk id="30" creationId="{B6C4CF19-8202-6847-1BD4-CE980570F3B7}"/>
          </ac:spMkLst>
        </pc:spChg>
        <pc:spChg chg="mod">
          <ac:chgData name="安潇 何" userId="9ca874cce3b0d0fa" providerId="LiveId" clId="{B5AFB41D-B25A-425B-A11B-BC9444763313}" dt="2024-02-16T15:49:47.933" v="297" actId="1035"/>
          <ac:spMkLst>
            <pc:docMk/>
            <pc:sldMk cId="361989753" sldId="256"/>
            <ac:spMk id="31" creationId="{42B1C304-9EE2-A502-1682-D3BB33D98C7B}"/>
          </ac:spMkLst>
        </pc:spChg>
        <pc:spChg chg="mod">
          <ac:chgData name="安潇 何" userId="9ca874cce3b0d0fa" providerId="LiveId" clId="{B5AFB41D-B25A-425B-A11B-BC9444763313}" dt="2024-02-16T15:49:47.933" v="297" actId="1035"/>
          <ac:spMkLst>
            <pc:docMk/>
            <pc:sldMk cId="361989753" sldId="256"/>
            <ac:spMk id="32" creationId="{408F14E2-FE33-B56E-19C1-D19E37AEE2D6}"/>
          </ac:spMkLst>
        </pc:spChg>
        <pc:spChg chg="mod">
          <ac:chgData name="安潇 何" userId="9ca874cce3b0d0fa" providerId="LiveId" clId="{B5AFB41D-B25A-425B-A11B-BC9444763313}" dt="2024-02-16T15:49:47.933" v="297" actId="1035"/>
          <ac:spMkLst>
            <pc:docMk/>
            <pc:sldMk cId="361989753" sldId="256"/>
            <ac:spMk id="33" creationId="{6831149F-2421-A814-86D1-7F3AF258C643}"/>
          </ac:spMkLst>
        </pc:spChg>
        <pc:spChg chg="mod">
          <ac:chgData name="安潇 何" userId="9ca874cce3b0d0fa" providerId="LiveId" clId="{B5AFB41D-B25A-425B-A11B-BC9444763313}" dt="2024-02-16T15:49:47.933" v="297" actId="1035"/>
          <ac:spMkLst>
            <pc:docMk/>
            <pc:sldMk cId="361989753" sldId="256"/>
            <ac:spMk id="34" creationId="{077BCDE7-C800-7490-6A1A-FB51B8E51751}"/>
          </ac:spMkLst>
        </pc:spChg>
        <pc:spChg chg="mod">
          <ac:chgData name="安潇 何" userId="9ca874cce3b0d0fa" providerId="LiveId" clId="{B5AFB41D-B25A-425B-A11B-BC9444763313}" dt="2024-02-16T15:49:47.933" v="297" actId="1035"/>
          <ac:spMkLst>
            <pc:docMk/>
            <pc:sldMk cId="361989753" sldId="256"/>
            <ac:spMk id="35" creationId="{B423ED65-C1A2-A844-C1B4-F4B3585D5EB4}"/>
          </ac:spMkLst>
        </pc:spChg>
        <pc:spChg chg="mod">
          <ac:chgData name="安潇 何" userId="9ca874cce3b0d0fa" providerId="LiveId" clId="{B5AFB41D-B25A-425B-A11B-BC9444763313}" dt="2024-02-16T15:49:47.933" v="297" actId="1035"/>
          <ac:spMkLst>
            <pc:docMk/>
            <pc:sldMk cId="361989753" sldId="256"/>
            <ac:spMk id="36" creationId="{37ABE467-7519-FC5C-D1B1-B605F8C99372}"/>
          </ac:spMkLst>
        </pc:spChg>
        <pc:spChg chg="mod">
          <ac:chgData name="安潇 何" userId="9ca874cce3b0d0fa" providerId="LiveId" clId="{B5AFB41D-B25A-425B-A11B-BC9444763313}" dt="2024-02-16T15:49:47.933" v="297" actId="1035"/>
          <ac:spMkLst>
            <pc:docMk/>
            <pc:sldMk cId="361989753" sldId="256"/>
            <ac:spMk id="37" creationId="{9F412BD0-A620-265B-6E52-D63105E4B219}"/>
          </ac:spMkLst>
        </pc:spChg>
        <pc:spChg chg="mod">
          <ac:chgData name="安潇 何" userId="9ca874cce3b0d0fa" providerId="LiveId" clId="{B5AFB41D-B25A-425B-A11B-BC9444763313}" dt="2024-02-16T15:49:47.933" v="297" actId="1035"/>
          <ac:spMkLst>
            <pc:docMk/>
            <pc:sldMk cId="361989753" sldId="256"/>
            <ac:spMk id="38" creationId="{86FE0433-1A33-A508-7FD0-26885C8DD36C}"/>
          </ac:spMkLst>
        </pc:spChg>
        <pc:spChg chg="mod">
          <ac:chgData name="安潇 何" userId="9ca874cce3b0d0fa" providerId="LiveId" clId="{B5AFB41D-B25A-425B-A11B-BC9444763313}" dt="2024-02-16T15:49:47.933" v="297" actId="1035"/>
          <ac:spMkLst>
            <pc:docMk/>
            <pc:sldMk cId="361989753" sldId="256"/>
            <ac:spMk id="39" creationId="{090F09C7-0220-D9F5-A094-E9B34B0F3B99}"/>
          </ac:spMkLst>
        </pc:spChg>
        <pc:spChg chg="mod">
          <ac:chgData name="安潇 何" userId="9ca874cce3b0d0fa" providerId="LiveId" clId="{B5AFB41D-B25A-425B-A11B-BC9444763313}" dt="2024-02-16T15:49:47.933" v="297" actId="1035"/>
          <ac:spMkLst>
            <pc:docMk/>
            <pc:sldMk cId="361989753" sldId="256"/>
            <ac:spMk id="40" creationId="{FBEA2B67-156B-0708-0CFC-A9630E0BFCCF}"/>
          </ac:spMkLst>
        </pc:spChg>
        <pc:spChg chg="mod">
          <ac:chgData name="安潇 何" userId="9ca874cce3b0d0fa" providerId="LiveId" clId="{B5AFB41D-B25A-425B-A11B-BC9444763313}" dt="2024-02-16T15:49:47.933" v="297" actId="1035"/>
          <ac:spMkLst>
            <pc:docMk/>
            <pc:sldMk cId="361989753" sldId="256"/>
            <ac:spMk id="41" creationId="{67A60624-2D85-D231-ABCE-B5A3ADCB7F54}"/>
          </ac:spMkLst>
        </pc:spChg>
        <pc:spChg chg="mod">
          <ac:chgData name="安潇 何" userId="9ca874cce3b0d0fa" providerId="LiveId" clId="{B5AFB41D-B25A-425B-A11B-BC9444763313}" dt="2024-02-16T15:49:47.933" v="297" actId="1035"/>
          <ac:spMkLst>
            <pc:docMk/>
            <pc:sldMk cId="361989753" sldId="256"/>
            <ac:spMk id="42" creationId="{7B2ED27E-A909-1D3E-B248-F0DBD8236C25}"/>
          </ac:spMkLst>
        </pc:spChg>
        <pc:spChg chg="mod">
          <ac:chgData name="安潇 何" userId="9ca874cce3b0d0fa" providerId="LiveId" clId="{B5AFB41D-B25A-425B-A11B-BC9444763313}" dt="2024-02-16T15:49:47.933" v="297" actId="1035"/>
          <ac:spMkLst>
            <pc:docMk/>
            <pc:sldMk cId="361989753" sldId="256"/>
            <ac:spMk id="43" creationId="{45B56E68-3732-E744-4466-57B9F1124F2A}"/>
          </ac:spMkLst>
        </pc:spChg>
        <pc:spChg chg="mod">
          <ac:chgData name="安潇 何" userId="9ca874cce3b0d0fa" providerId="LiveId" clId="{B5AFB41D-B25A-425B-A11B-BC9444763313}" dt="2024-02-16T15:49:47.933" v="297" actId="1035"/>
          <ac:spMkLst>
            <pc:docMk/>
            <pc:sldMk cId="361989753" sldId="256"/>
            <ac:spMk id="44" creationId="{602B9D4D-082A-AA39-FD89-3288C7A71C95}"/>
          </ac:spMkLst>
        </pc:spChg>
        <pc:spChg chg="mod">
          <ac:chgData name="安潇 何" userId="9ca874cce3b0d0fa" providerId="LiveId" clId="{B5AFB41D-B25A-425B-A11B-BC9444763313}" dt="2024-02-16T15:49:47.933" v="297" actId="1035"/>
          <ac:spMkLst>
            <pc:docMk/>
            <pc:sldMk cId="361989753" sldId="256"/>
            <ac:spMk id="45" creationId="{C68FE8FE-F77C-14DA-DAEC-CB71D59EA776}"/>
          </ac:spMkLst>
        </pc:spChg>
        <pc:spChg chg="mod">
          <ac:chgData name="安潇 何" userId="9ca874cce3b0d0fa" providerId="LiveId" clId="{B5AFB41D-B25A-425B-A11B-BC9444763313}" dt="2024-02-16T15:49:47.933" v="297" actId="1035"/>
          <ac:spMkLst>
            <pc:docMk/>
            <pc:sldMk cId="361989753" sldId="256"/>
            <ac:spMk id="46" creationId="{828ACDF4-C415-6063-5C38-3453109B3F96}"/>
          </ac:spMkLst>
        </pc:spChg>
        <pc:spChg chg="mod">
          <ac:chgData name="安潇 何" userId="9ca874cce3b0d0fa" providerId="LiveId" clId="{B5AFB41D-B25A-425B-A11B-BC9444763313}" dt="2024-02-16T15:49:47.933" v="297" actId="1035"/>
          <ac:spMkLst>
            <pc:docMk/>
            <pc:sldMk cId="361989753" sldId="256"/>
            <ac:spMk id="47" creationId="{B186891A-43D5-E640-420E-1848B972D9E5}"/>
          </ac:spMkLst>
        </pc:spChg>
        <pc:spChg chg="mod">
          <ac:chgData name="安潇 何" userId="9ca874cce3b0d0fa" providerId="LiveId" clId="{B5AFB41D-B25A-425B-A11B-BC9444763313}" dt="2024-02-16T15:49:47.933" v="297" actId="1035"/>
          <ac:spMkLst>
            <pc:docMk/>
            <pc:sldMk cId="361989753" sldId="256"/>
            <ac:spMk id="48" creationId="{DFCE8EA0-FE44-2A3C-9A56-5760852881D5}"/>
          </ac:spMkLst>
        </pc:spChg>
        <pc:spChg chg="mod">
          <ac:chgData name="安潇 何" userId="9ca874cce3b0d0fa" providerId="LiveId" clId="{B5AFB41D-B25A-425B-A11B-BC9444763313}" dt="2024-02-16T15:49:47.933" v="297" actId="1035"/>
          <ac:spMkLst>
            <pc:docMk/>
            <pc:sldMk cId="361989753" sldId="256"/>
            <ac:spMk id="49" creationId="{40C1CCB3-755E-6F94-38C0-80AD98ECB0E3}"/>
          </ac:spMkLst>
        </pc:spChg>
        <pc:spChg chg="mod">
          <ac:chgData name="安潇 何" userId="9ca874cce3b0d0fa" providerId="LiveId" clId="{B5AFB41D-B25A-425B-A11B-BC9444763313}" dt="2024-02-16T15:49:47.933" v="297" actId="1035"/>
          <ac:spMkLst>
            <pc:docMk/>
            <pc:sldMk cId="361989753" sldId="256"/>
            <ac:spMk id="50" creationId="{D967406F-0284-9B10-2E21-3F6A7ED9AA82}"/>
          </ac:spMkLst>
        </pc:spChg>
        <pc:spChg chg="mod">
          <ac:chgData name="安潇 何" userId="9ca874cce3b0d0fa" providerId="LiveId" clId="{B5AFB41D-B25A-425B-A11B-BC9444763313}" dt="2024-02-16T15:49:47.933" v="297" actId="1035"/>
          <ac:spMkLst>
            <pc:docMk/>
            <pc:sldMk cId="361989753" sldId="256"/>
            <ac:spMk id="51" creationId="{41078FFD-1EBC-3E99-59E3-0EC8816FFC9E}"/>
          </ac:spMkLst>
        </pc:spChg>
        <pc:spChg chg="mod">
          <ac:chgData name="安潇 何" userId="9ca874cce3b0d0fa" providerId="LiveId" clId="{B5AFB41D-B25A-425B-A11B-BC9444763313}" dt="2024-02-16T15:49:47.933" v="297" actId="1035"/>
          <ac:spMkLst>
            <pc:docMk/>
            <pc:sldMk cId="361989753" sldId="256"/>
            <ac:spMk id="52" creationId="{C27F4AAA-D7B9-D414-4515-71BE9FB81735}"/>
          </ac:spMkLst>
        </pc:spChg>
        <pc:spChg chg="mod">
          <ac:chgData name="安潇 何" userId="9ca874cce3b0d0fa" providerId="LiveId" clId="{B5AFB41D-B25A-425B-A11B-BC9444763313}" dt="2024-02-16T15:49:47.933" v="297" actId="1035"/>
          <ac:spMkLst>
            <pc:docMk/>
            <pc:sldMk cId="361989753" sldId="256"/>
            <ac:spMk id="53" creationId="{56BDD929-5E75-5025-3CB1-E294453EB79A}"/>
          </ac:spMkLst>
        </pc:spChg>
        <pc:spChg chg="mod">
          <ac:chgData name="安潇 何" userId="9ca874cce3b0d0fa" providerId="LiveId" clId="{B5AFB41D-B25A-425B-A11B-BC9444763313}" dt="2024-02-16T15:49:47.933" v="297" actId="1035"/>
          <ac:spMkLst>
            <pc:docMk/>
            <pc:sldMk cId="361989753" sldId="256"/>
            <ac:spMk id="54" creationId="{BAF94A86-0DDB-73C0-75D9-A027B8FE3403}"/>
          </ac:spMkLst>
        </pc:spChg>
        <pc:spChg chg="mod">
          <ac:chgData name="安潇 何" userId="9ca874cce3b0d0fa" providerId="LiveId" clId="{B5AFB41D-B25A-425B-A11B-BC9444763313}" dt="2024-02-16T15:49:47.933" v="297" actId="1035"/>
          <ac:spMkLst>
            <pc:docMk/>
            <pc:sldMk cId="361989753" sldId="256"/>
            <ac:spMk id="55" creationId="{96E88309-3BC6-BAA4-E557-9B17128E4A7C}"/>
          </ac:spMkLst>
        </pc:spChg>
        <pc:spChg chg="mod">
          <ac:chgData name="安潇 何" userId="9ca874cce3b0d0fa" providerId="LiveId" clId="{B5AFB41D-B25A-425B-A11B-BC9444763313}" dt="2024-02-16T15:49:47.933" v="297" actId="1035"/>
          <ac:spMkLst>
            <pc:docMk/>
            <pc:sldMk cId="361989753" sldId="256"/>
            <ac:spMk id="56" creationId="{9BC088CC-6969-FAA3-346A-243158D1DF68}"/>
          </ac:spMkLst>
        </pc:spChg>
        <pc:spChg chg="mod">
          <ac:chgData name="安潇 何" userId="9ca874cce3b0d0fa" providerId="LiveId" clId="{B5AFB41D-B25A-425B-A11B-BC9444763313}" dt="2024-02-16T15:49:47.933" v="297" actId="1035"/>
          <ac:spMkLst>
            <pc:docMk/>
            <pc:sldMk cId="361989753" sldId="256"/>
            <ac:spMk id="57" creationId="{A01B3463-3E5B-3C73-258E-D12AE08AD4B9}"/>
          </ac:spMkLst>
        </pc:spChg>
        <pc:spChg chg="mod">
          <ac:chgData name="安潇 何" userId="9ca874cce3b0d0fa" providerId="LiveId" clId="{B5AFB41D-B25A-425B-A11B-BC9444763313}" dt="2024-02-16T15:49:47.933" v="297" actId="1035"/>
          <ac:spMkLst>
            <pc:docMk/>
            <pc:sldMk cId="361989753" sldId="256"/>
            <ac:spMk id="58" creationId="{854A9D74-5015-B8CE-28E4-2C4960EFE709}"/>
          </ac:spMkLst>
        </pc:spChg>
        <pc:spChg chg="mod">
          <ac:chgData name="安潇 何" userId="9ca874cce3b0d0fa" providerId="LiveId" clId="{B5AFB41D-B25A-425B-A11B-BC9444763313}" dt="2024-02-16T15:49:47.933" v="297" actId="1035"/>
          <ac:spMkLst>
            <pc:docMk/>
            <pc:sldMk cId="361989753" sldId="256"/>
            <ac:spMk id="59" creationId="{C74C9FEB-CD39-6BFF-DB9C-CF71963D3DB2}"/>
          </ac:spMkLst>
        </pc:spChg>
        <pc:spChg chg="mod">
          <ac:chgData name="安潇 何" userId="9ca874cce3b0d0fa" providerId="LiveId" clId="{B5AFB41D-B25A-425B-A11B-BC9444763313}" dt="2024-02-16T15:49:47.933" v="297" actId="1035"/>
          <ac:spMkLst>
            <pc:docMk/>
            <pc:sldMk cId="361989753" sldId="256"/>
            <ac:spMk id="60" creationId="{0B394381-70D6-801A-E74F-546ABEB6AEFB}"/>
          </ac:spMkLst>
        </pc:spChg>
        <pc:spChg chg="mod">
          <ac:chgData name="安潇 何" userId="9ca874cce3b0d0fa" providerId="LiveId" clId="{B5AFB41D-B25A-425B-A11B-BC9444763313}" dt="2024-02-16T15:49:47.933" v="297" actId="1035"/>
          <ac:spMkLst>
            <pc:docMk/>
            <pc:sldMk cId="361989753" sldId="256"/>
            <ac:spMk id="61" creationId="{965E3731-5738-EA14-0D74-16A3C9F04D15}"/>
          </ac:spMkLst>
        </pc:spChg>
        <pc:spChg chg="mod">
          <ac:chgData name="安潇 何" userId="9ca874cce3b0d0fa" providerId="LiveId" clId="{B5AFB41D-B25A-425B-A11B-BC9444763313}" dt="2024-02-16T15:49:47.933" v="297" actId="1035"/>
          <ac:spMkLst>
            <pc:docMk/>
            <pc:sldMk cId="361989753" sldId="256"/>
            <ac:spMk id="62" creationId="{DEF7D340-B0A4-FFE8-CF49-8C7640E2F6DF}"/>
          </ac:spMkLst>
        </pc:spChg>
        <pc:spChg chg="mod">
          <ac:chgData name="安潇 何" userId="9ca874cce3b0d0fa" providerId="LiveId" clId="{B5AFB41D-B25A-425B-A11B-BC9444763313}" dt="2024-02-16T15:49:47.933" v="297" actId="1035"/>
          <ac:spMkLst>
            <pc:docMk/>
            <pc:sldMk cId="361989753" sldId="256"/>
            <ac:spMk id="63" creationId="{7A86E954-B1C0-6DE9-3BF4-2F014926D3F9}"/>
          </ac:spMkLst>
        </pc:spChg>
        <pc:spChg chg="mod">
          <ac:chgData name="安潇 何" userId="9ca874cce3b0d0fa" providerId="LiveId" clId="{B5AFB41D-B25A-425B-A11B-BC9444763313}" dt="2024-02-16T15:49:47.933" v="297" actId="1035"/>
          <ac:spMkLst>
            <pc:docMk/>
            <pc:sldMk cId="361989753" sldId="256"/>
            <ac:spMk id="64" creationId="{5C1E239A-0DB8-88EA-CBA6-4D4B46356AB2}"/>
          </ac:spMkLst>
        </pc:spChg>
        <pc:spChg chg="mod">
          <ac:chgData name="安潇 何" userId="9ca874cce3b0d0fa" providerId="LiveId" clId="{B5AFB41D-B25A-425B-A11B-BC9444763313}" dt="2024-02-16T15:49:47.933" v="297" actId="1035"/>
          <ac:spMkLst>
            <pc:docMk/>
            <pc:sldMk cId="361989753" sldId="256"/>
            <ac:spMk id="65" creationId="{D4D4AC62-6DDF-EDDC-5E4B-8C1BED04C3E4}"/>
          </ac:spMkLst>
        </pc:spChg>
        <pc:spChg chg="mod">
          <ac:chgData name="安潇 何" userId="9ca874cce3b0d0fa" providerId="LiveId" clId="{B5AFB41D-B25A-425B-A11B-BC9444763313}" dt="2024-02-16T15:49:47.933" v="297" actId="1035"/>
          <ac:spMkLst>
            <pc:docMk/>
            <pc:sldMk cId="361989753" sldId="256"/>
            <ac:spMk id="66" creationId="{109A5A01-6F05-7284-5B08-EDC4F3827DA1}"/>
          </ac:spMkLst>
        </pc:spChg>
        <pc:spChg chg="mod">
          <ac:chgData name="安潇 何" userId="9ca874cce3b0d0fa" providerId="LiveId" clId="{B5AFB41D-B25A-425B-A11B-BC9444763313}" dt="2024-02-16T15:49:47.933" v="297" actId="1035"/>
          <ac:spMkLst>
            <pc:docMk/>
            <pc:sldMk cId="361989753" sldId="256"/>
            <ac:spMk id="67" creationId="{076A677F-AFD3-3EF5-6AA1-FFA847B72E0A}"/>
          </ac:spMkLst>
        </pc:spChg>
        <pc:spChg chg="mod">
          <ac:chgData name="安潇 何" userId="9ca874cce3b0d0fa" providerId="LiveId" clId="{B5AFB41D-B25A-425B-A11B-BC9444763313}" dt="2024-02-16T15:49:47.933" v="297" actId="1035"/>
          <ac:spMkLst>
            <pc:docMk/>
            <pc:sldMk cId="361989753" sldId="256"/>
            <ac:spMk id="68" creationId="{E3D4E119-A3A4-78B3-E9A5-2B106F9754F9}"/>
          </ac:spMkLst>
        </pc:spChg>
        <pc:spChg chg="mod">
          <ac:chgData name="安潇 何" userId="9ca874cce3b0d0fa" providerId="LiveId" clId="{B5AFB41D-B25A-425B-A11B-BC9444763313}" dt="2024-02-16T15:49:47.933" v="297" actId="1035"/>
          <ac:spMkLst>
            <pc:docMk/>
            <pc:sldMk cId="361989753" sldId="256"/>
            <ac:spMk id="69" creationId="{E0C8A6A3-7FDE-C21B-712C-B8C0D6E777EC}"/>
          </ac:spMkLst>
        </pc:spChg>
        <pc:spChg chg="mod">
          <ac:chgData name="安潇 何" userId="9ca874cce3b0d0fa" providerId="LiveId" clId="{B5AFB41D-B25A-425B-A11B-BC9444763313}" dt="2024-02-16T15:49:47.933" v="297" actId="1035"/>
          <ac:spMkLst>
            <pc:docMk/>
            <pc:sldMk cId="361989753" sldId="256"/>
            <ac:spMk id="70" creationId="{58250981-404A-B15F-67D9-F86128D13477}"/>
          </ac:spMkLst>
        </pc:spChg>
        <pc:spChg chg="mod">
          <ac:chgData name="安潇 何" userId="9ca874cce3b0d0fa" providerId="LiveId" clId="{B5AFB41D-B25A-425B-A11B-BC9444763313}" dt="2024-02-16T15:49:47.933" v="297" actId="1035"/>
          <ac:spMkLst>
            <pc:docMk/>
            <pc:sldMk cId="361989753" sldId="256"/>
            <ac:spMk id="71" creationId="{6D15DD54-FEE0-291D-9C1D-0DBB62C031D2}"/>
          </ac:spMkLst>
        </pc:spChg>
        <pc:spChg chg="mod">
          <ac:chgData name="安潇 何" userId="9ca874cce3b0d0fa" providerId="LiveId" clId="{B5AFB41D-B25A-425B-A11B-BC9444763313}" dt="2024-02-16T15:49:47.933" v="297" actId="1035"/>
          <ac:spMkLst>
            <pc:docMk/>
            <pc:sldMk cId="361989753" sldId="256"/>
            <ac:spMk id="72" creationId="{30353296-CE8E-6F01-9DEB-1DC48EA066FC}"/>
          </ac:spMkLst>
        </pc:spChg>
        <pc:spChg chg="add del">
          <ac:chgData name="安潇 何" userId="9ca874cce3b0d0fa" providerId="LiveId" clId="{B5AFB41D-B25A-425B-A11B-BC9444763313}" dt="2024-02-14T00:03:35.216" v="8" actId="22"/>
          <ac:spMkLst>
            <pc:docMk/>
            <pc:sldMk cId="361989753" sldId="256"/>
            <ac:spMk id="74" creationId="{491E3DB5-A9DA-42A7-179F-E9D74B16F538}"/>
          </ac:spMkLst>
        </pc:spChg>
        <pc:spChg chg="add del">
          <ac:chgData name="安潇 何" userId="9ca874cce3b0d0fa" providerId="LiveId" clId="{B5AFB41D-B25A-425B-A11B-BC9444763313}" dt="2024-02-14T00:03:38.121" v="12" actId="22"/>
          <ac:spMkLst>
            <pc:docMk/>
            <pc:sldMk cId="361989753" sldId="256"/>
            <ac:spMk id="76" creationId="{4D5F425C-0883-AA4F-E2FA-9A709ACE39F9}"/>
          </ac:spMkLst>
        </pc:spChg>
        <pc:spChg chg="add mod">
          <ac:chgData name="安潇 何" userId="9ca874cce3b0d0fa" providerId="LiveId" clId="{B5AFB41D-B25A-425B-A11B-BC9444763313}" dt="2024-02-16T15:49:53.070" v="303" actId="1035"/>
          <ac:spMkLst>
            <pc:docMk/>
            <pc:sldMk cId="361989753" sldId="256"/>
            <ac:spMk id="78" creationId="{E506E716-0C4D-600B-9CA9-6FED86399C25}"/>
          </ac:spMkLst>
        </pc:spChg>
        <pc:spChg chg="add mod">
          <ac:chgData name="安潇 何" userId="9ca874cce3b0d0fa" providerId="LiveId" clId="{B5AFB41D-B25A-425B-A11B-BC9444763313}" dt="2024-02-16T15:50:07.944" v="304" actId="1076"/>
          <ac:spMkLst>
            <pc:docMk/>
            <pc:sldMk cId="361989753" sldId="256"/>
            <ac:spMk id="79" creationId="{2D84A369-2620-AC81-3895-417737687894}"/>
          </ac:spMkLst>
        </pc:spChg>
        <pc:grpChg chg="add mod">
          <ac:chgData name="安潇 何" userId="9ca874cce3b0d0fa" providerId="LiveId" clId="{B5AFB41D-B25A-425B-A11B-BC9444763313}" dt="2024-02-16T15:49:47.933" v="297" actId="1035"/>
          <ac:grpSpMkLst>
            <pc:docMk/>
            <pc:sldMk cId="361989753" sldId="256"/>
            <ac:grpSpMk id="4" creationId="{3941F678-F6D4-2C57-7DFF-928A319BC1D3}"/>
          </ac:grpSpMkLst>
        </pc:grpChg>
        <pc:picChg chg="add mod">
          <ac:chgData name="安潇 何" userId="9ca874cce3b0d0fa" providerId="LiveId" clId="{B5AFB41D-B25A-425B-A11B-BC9444763313}" dt="2024-02-14T00:10:30.944" v="120" actId="14100"/>
          <ac:picMkLst>
            <pc:docMk/>
            <pc:sldMk cId="361989753" sldId="256"/>
            <ac:picMk id="1026" creationId="{29424503-9DEB-4D18-65B3-59E1CC3CBC4B}"/>
          </ac:picMkLst>
        </pc:picChg>
      </pc:sldChg>
      <pc:sldChg chg="addSp delSp modSp mod">
        <pc:chgData name="安潇 何" userId="9ca874cce3b0d0fa" providerId="LiveId" clId="{B5AFB41D-B25A-425B-A11B-BC9444763313}" dt="2024-02-20T03:59:31.254" v="3442" actId="403"/>
        <pc:sldMkLst>
          <pc:docMk/>
          <pc:sldMk cId="672179354" sldId="257"/>
        </pc:sldMkLst>
        <pc:spChg chg="mod">
          <ac:chgData name="安潇 何" userId="9ca874cce3b0d0fa" providerId="LiveId" clId="{B5AFB41D-B25A-425B-A11B-BC9444763313}" dt="2024-02-16T15:44:35.112" v="233" actId="20577"/>
          <ac:spMkLst>
            <pc:docMk/>
            <pc:sldMk cId="672179354" sldId="257"/>
            <ac:spMk id="2" creationId="{BD69A0F8-1AC4-8E63-09DF-C1106E7DD0AB}"/>
          </ac:spMkLst>
        </pc:spChg>
        <pc:spChg chg="mod">
          <ac:chgData name="安潇 何" userId="9ca874cce3b0d0fa" providerId="LiveId" clId="{B5AFB41D-B25A-425B-A11B-BC9444763313}" dt="2024-02-20T03:59:31.254" v="3442" actId="403"/>
          <ac:spMkLst>
            <pc:docMk/>
            <pc:sldMk cId="672179354" sldId="257"/>
            <ac:spMk id="3" creationId="{A1B4781F-90F1-451E-2A5C-D7FDC6EEFFDC}"/>
          </ac:spMkLst>
        </pc:spChg>
        <pc:picChg chg="add del mod">
          <ac:chgData name="安潇 何" userId="9ca874cce3b0d0fa" providerId="LiveId" clId="{B5AFB41D-B25A-425B-A11B-BC9444763313}" dt="2024-02-16T15:59:22.267" v="370" actId="478"/>
          <ac:picMkLst>
            <pc:docMk/>
            <pc:sldMk cId="672179354" sldId="257"/>
            <ac:picMk id="4" creationId="{044BE545-9518-FAFA-D91B-AA20BF2DC698}"/>
          </ac:picMkLst>
        </pc:picChg>
        <pc:picChg chg="add mod">
          <ac:chgData name="安潇 何" userId="9ca874cce3b0d0fa" providerId="LiveId" clId="{B5AFB41D-B25A-425B-A11B-BC9444763313}" dt="2024-02-16T15:59:41.515" v="422" actId="1036"/>
          <ac:picMkLst>
            <pc:docMk/>
            <pc:sldMk cId="672179354" sldId="257"/>
            <ac:picMk id="5" creationId="{E0896B46-F13F-1D82-F09D-B4F3F879ADF7}"/>
          </ac:picMkLst>
        </pc:picChg>
      </pc:sldChg>
      <pc:sldChg chg="modSp mod">
        <pc:chgData name="安潇 何" userId="9ca874cce3b0d0fa" providerId="LiveId" clId="{B5AFB41D-B25A-425B-A11B-BC9444763313}" dt="2024-02-20T03:59:47.328" v="3443" actId="403"/>
        <pc:sldMkLst>
          <pc:docMk/>
          <pc:sldMk cId="3977322618" sldId="258"/>
        </pc:sldMkLst>
        <pc:spChg chg="mod">
          <ac:chgData name="安潇 何" userId="9ca874cce3b0d0fa" providerId="LiveId" clId="{B5AFB41D-B25A-425B-A11B-BC9444763313}" dt="2024-02-16T15:45:07.069" v="251" actId="20577"/>
          <ac:spMkLst>
            <pc:docMk/>
            <pc:sldMk cId="3977322618" sldId="258"/>
            <ac:spMk id="2" creationId="{9468EE8B-EE62-CACE-4D89-2D027D84C390}"/>
          </ac:spMkLst>
        </pc:spChg>
        <pc:spChg chg="mod">
          <ac:chgData name="安潇 何" userId="9ca874cce3b0d0fa" providerId="LiveId" clId="{B5AFB41D-B25A-425B-A11B-BC9444763313}" dt="2024-02-20T03:59:47.328" v="3443" actId="403"/>
          <ac:spMkLst>
            <pc:docMk/>
            <pc:sldMk cId="3977322618" sldId="258"/>
            <ac:spMk id="3" creationId="{70C0D701-4710-EC34-07D8-EA83364C4F82}"/>
          </ac:spMkLst>
        </pc:spChg>
      </pc:sldChg>
      <pc:sldChg chg="modSp mod">
        <pc:chgData name="安潇 何" userId="9ca874cce3b0d0fa" providerId="LiveId" clId="{B5AFB41D-B25A-425B-A11B-BC9444763313}" dt="2024-02-16T15:48:54.163" v="281" actId="2711"/>
        <pc:sldMkLst>
          <pc:docMk/>
          <pc:sldMk cId="1171442303" sldId="259"/>
        </pc:sldMkLst>
        <pc:spChg chg="mod">
          <ac:chgData name="安潇 何" userId="9ca874cce3b0d0fa" providerId="LiveId" clId="{B5AFB41D-B25A-425B-A11B-BC9444763313}" dt="2024-02-16T15:48:54.163" v="281" actId="2711"/>
          <ac:spMkLst>
            <pc:docMk/>
            <pc:sldMk cId="1171442303" sldId="259"/>
            <ac:spMk id="2" creationId="{0695FAEE-DA8D-ECC0-2F79-0150BE29D4C8}"/>
          </ac:spMkLst>
        </pc:spChg>
        <pc:spChg chg="mod">
          <ac:chgData name="安潇 何" userId="9ca874cce3b0d0fa" providerId="LiveId" clId="{B5AFB41D-B25A-425B-A11B-BC9444763313}" dt="2024-02-16T15:48:54.163" v="281" actId="2711"/>
          <ac:spMkLst>
            <pc:docMk/>
            <pc:sldMk cId="1171442303" sldId="259"/>
            <ac:spMk id="3" creationId="{5D20A616-FBE8-F44D-7BFD-9203345620A4}"/>
          </ac:spMkLst>
        </pc:spChg>
      </pc:sldChg>
      <pc:sldChg chg="modSp mod modNotesTx">
        <pc:chgData name="安潇 何" userId="9ca874cce3b0d0fa" providerId="LiveId" clId="{B5AFB41D-B25A-425B-A11B-BC9444763313}" dt="2024-02-20T04:00:33.646" v="3448" actId="207"/>
        <pc:sldMkLst>
          <pc:docMk/>
          <pc:sldMk cId="2373876907" sldId="260"/>
        </pc:sldMkLst>
        <pc:spChg chg="mod">
          <ac:chgData name="安潇 何" userId="9ca874cce3b0d0fa" providerId="LiveId" clId="{B5AFB41D-B25A-425B-A11B-BC9444763313}" dt="2024-02-16T15:50:49.194" v="305" actId="2711"/>
          <ac:spMkLst>
            <pc:docMk/>
            <pc:sldMk cId="2373876907" sldId="260"/>
            <ac:spMk id="2" creationId="{0271E88B-C070-C957-2A48-612D00561971}"/>
          </ac:spMkLst>
        </pc:spChg>
        <pc:spChg chg="mod">
          <ac:chgData name="安潇 何" userId="9ca874cce3b0d0fa" providerId="LiveId" clId="{B5AFB41D-B25A-425B-A11B-BC9444763313}" dt="2024-02-20T04:00:33.646" v="3448" actId="207"/>
          <ac:spMkLst>
            <pc:docMk/>
            <pc:sldMk cId="2373876907" sldId="260"/>
            <ac:spMk id="3" creationId="{38780783-C7A5-1E70-081E-12884E704362}"/>
          </ac:spMkLst>
        </pc:spChg>
      </pc:sldChg>
      <pc:sldChg chg="addSp delSp modSp mod modNotesTx">
        <pc:chgData name="安潇 何" userId="9ca874cce3b0d0fa" providerId="LiveId" clId="{B5AFB41D-B25A-425B-A11B-BC9444763313}" dt="2024-02-16T23:55:06.494" v="3094" actId="20577"/>
        <pc:sldMkLst>
          <pc:docMk/>
          <pc:sldMk cId="4279684851" sldId="261"/>
        </pc:sldMkLst>
        <pc:spChg chg="mod">
          <ac:chgData name="安潇 何" userId="9ca874cce3b0d0fa" providerId="LiveId" clId="{B5AFB41D-B25A-425B-A11B-BC9444763313}" dt="2024-02-16T20:22:12.954" v="1593" actId="1076"/>
          <ac:spMkLst>
            <pc:docMk/>
            <pc:sldMk cId="4279684851" sldId="261"/>
            <ac:spMk id="2" creationId="{5D9BBC32-997E-9C75-269B-76B0E383C2B1}"/>
          </ac:spMkLst>
        </pc:spChg>
        <pc:spChg chg="del mod">
          <ac:chgData name="安潇 何" userId="9ca874cce3b0d0fa" providerId="LiveId" clId="{B5AFB41D-B25A-425B-A11B-BC9444763313}" dt="2024-02-16T20:39:06.720" v="1663" actId="478"/>
          <ac:spMkLst>
            <pc:docMk/>
            <pc:sldMk cId="4279684851" sldId="261"/>
            <ac:spMk id="3" creationId="{9637793B-49F2-B53C-18DE-FE0970530376}"/>
          </ac:spMkLst>
        </pc:spChg>
        <pc:spChg chg="add del mod">
          <ac:chgData name="安潇 何" userId="9ca874cce3b0d0fa" providerId="LiveId" clId="{B5AFB41D-B25A-425B-A11B-BC9444763313}" dt="2024-02-16T21:12:01.179" v="1872" actId="21"/>
          <ac:spMkLst>
            <pc:docMk/>
            <pc:sldMk cId="4279684851" sldId="261"/>
            <ac:spMk id="4" creationId="{C8CA1F64-ECDA-DDE0-D82E-66AC144363FD}"/>
          </ac:spMkLst>
        </pc:spChg>
        <pc:spChg chg="add del mod">
          <ac:chgData name="安潇 何" userId="9ca874cce3b0d0fa" providerId="LiveId" clId="{B5AFB41D-B25A-425B-A11B-BC9444763313}" dt="2024-02-16T21:12:01.179" v="1872" actId="21"/>
          <ac:spMkLst>
            <pc:docMk/>
            <pc:sldMk cId="4279684851" sldId="261"/>
            <ac:spMk id="5" creationId="{24ADBDA5-A8B5-92AD-4BEB-30DF6A6725C2}"/>
          </ac:spMkLst>
        </pc:spChg>
        <pc:spChg chg="add mod">
          <ac:chgData name="安潇 何" userId="9ca874cce3b0d0fa" providerId="LiveId" clId="{B5AFB41D-B25A-425B-A11B-BC9444763313}" dt="2024-02-16T20:23:22.869" v="1602"/>
          <ac:spMkLst>
            <pc:docMk/>
            <pc:sldMk cId="4279684851" sldId="261"/>
            <ac:spMk id="6" creationId="{AB4ED1F9-4EBB-CFE1-C511-E76C00504EC8}"/>
          </ac:spMkLst>
        </pc:spChg>
        <pc:spChg chg="add mod">
          <ac:chgData name="安潇 何" userId="9ca874cce3b0d0fa" providerId="LiveId" clId="{B5AFB41D-B25A-425B-A11B-BC9444763313}" dt="2024-02-16T20:23:33.281" v="1605"/>
          <ac:spMkLst>
            <pc:docMk/>
            <pc:sldMk cId="4279684851" sldId="261"/>
            <ac:spMk id="7" creationId="{B6F14F2E-5181-063A-142B-8E6615F4A672}"/>
          </ac:spMkLst>
        </pc:spChg>
        <pc:spChg chg="add del mod">
          <ac:chgData name="安潇 何" userId="9ca874cce3b0d0fa" providerId="LiveId" clId="{B5AFB41D-B25A-425B-A11B-BC9444763313}" dt="2024-02-16T21:12:01.179" v="1872" actId="21"/>
          <ac:spMkLst>
            <pc:docMk/>
            <pc:sldMk cId="4279684851" sldId="261"/>
            <ac:spMk id="8" creationId="{95D560D5-7639-AF74-CFC4-F0DEBA9C2EC0}"/>
          </ac:spMkLst>
        </pc:spChg>
        <pc:spChg chg="add del mod">
          <ac:chgData name="安潇 何" userId="9ca874cce3b0d0fa" providerId="LiveId" clId="{B5AFB41D-B25A-425B-A11B-BC9444763313}" dt="2024-02-16T21:12:01.179" v="1872" actId="21"/>
          <ac:spMkLst>
            <pc:docMk/>
            <pc:sldMk cId="4279684851" sldId="261"/>
            <ac:spMk id="9" creationId="{478E09F1-57D1-502A-598D-005FB482B1B1}"/>
          </ac:spMkLst>
        </pc:spChg>
        <pc:spChg chg="add del mod">
          <ac:chgData name="安潇 何" userId="9ca874cce3b0d0fa" providerId="LiveId" clId="{B5AFB41D-B25A-425B-A11B-BC9444763313}" dt="2024-02-16T20:28:33.655" v="1634" actId="21"/>
          <ac:spMkLst>
            <pc:docMk/>
            <pc:sldMk cId="4279684851" sldId="261"/>
            <ac:spMk id="10" creationId="{989EAB7E-2596-D9B8-E820-CC51864BD1BD}"/>
          </ac:spMkLst>
        </pc:spChg>
        <pc:spChg chg="add mod">
          <ac:chgData name="安潇 何" userId="9ca874cce3b0d0fa" providerId="LiveId" clId="{B5AFB41D-B25A-425B-A11B-BC9444763313}" dt="2024-02-16T20:28:38.234" v="1636"/>
          <ac:spMkLst>
            <pc:docMk/>
            <pc:sldMk cId="4279684851" sldId="261"/>
            <ac:spMk id="11" creationId="{989EAB7E-2596-D9B8-E820-CC51864BD1BD}"/>
          </ac:spMkLst>
        </pc:spChg>
        <pc:spChg chg="add mod">
          <ac:chgData name="安潇 何" userId="9ca874cce3b0d0fa" providerId="LiveId" clId="{B5AFB41D-B25A-425B-A11B-BC9444763313}" dt="2024-02-16T20:59:32.818" v="1852" actId="207"/>
          <ac:spMkLst>
            <pc:docMk/>
            <pc:sldMk cId="4279684851" sldId="261"/>
            <ac:spMk id="12" creationId="{8D01CC8B-038A-1959-DEC2-39BF8F034E36}"/>
          </ac:spMkLst>
        </pc:spChg>
        <pc:spChg chg="add del mod">
          <ac:chgData name="安潇 何" userId="9ca874cce3b0d0fa" providerId="LiveId" clId="{B5AFB41D-B25A-425B-A11B-BC9444763313}" dt="2024-02-16T20:39:14.080" v="1664" actId="478"/>
          <ac:spMkLst>
            <pc:docMk/>
            <pc:sldMk cId="4279684851" sldId="261"/>
            <ac:spMk id="14" creationId="{78091E08-2720-F53A-5C63-3862330B9A42}"/>
          </ac:spMkLst>
        </pc:spChg>
        <pc:picChg chg="add mod ord">
          <ac:chgData name="安潇 何" userId="9ca874cce3b0d0fa" providerId="LiveId" clId="{B5AFB41D-B25A-425B-A11B-BC9444763313}" dt="2024-02-16T20:44:18.063" v="1692" actId="167"/>
          <ac:picMkLst>
            <pc:docMk/>
            <pc:sldMk cId="4279684851" sldId="261"/>
            <ac:picMk id="15" creationId="{C3A4A951-7CAB-C81E-4D9B-824663A87151}"/>
          </ac:picMkLst>
        </pc:picChg>
        <pc:picChg chg="add del mod">
          <ac:chgData name="安潇 何" userId="9ca874cce3b0d0fa" providerId="LiveId" clId="{B5AFB41D-B25A-425B-A11B-BC9444763313}" dt="2024-02-16T20:44:11.751" v="1690" actId="478"/>
          <ac:picMkLst>
            <pc:docMk/>
            <pc:sldMk cId="4279684851" sldId="261"/>
            <ac:picMk id="1026" creationId="{8B52ABD5-E622-92F1-E682-E648DD8EAB78}"/>
          </ac:picMkLst>
        </pc:picChg>
      </pc:sldChg>
      <pc:sldChg chg="modSp mod">
        <pc:chgData name="安潇 何" userId="9ca874cce3b0d0fa" providerId="LiveId" clId="{B5AFB41D-B25A-425B-A11B-BC9444763313}" dt="2024-02-20T04:02:25.675" v="3455" actId="12"/>
        <pc:sldMkLst>
          <pc:docMk/>
          <pc:sldMk cId="946450511" sldId="262"/>
        </pc:sldMkLst>
        <pc:spChg chg="mod">
          <ac:chgData name="安潇 何" userId="9ca874cce3b0d0fa" providerId="LiveId" clId="{B5AFB41D-B25A-425B-A11B-BC9444763313}" dt="2024-02-16T23:58:25.657" v="3163" actId="20577"/>
          <ac:spMkLst>
            <pc:docMk/>
            <pc:sldMk cId="946450511" sldId="262"/>
            <ac:spMk id="2" creationId="{C1AC4E6F-AE57-9F62-CFC2-78C033AA19AA}"/>
          </ac:spMkLst>
        </pc:spChg>
        <pc:spChg chg="mod">
          <ac:chgData name="安潇 何" userId="9ca874cce3b0d0fa" providerId="LiveId" clId="{B5AFB41D-B25A-425B-A11B-BC9444763313}" dt="2024-02-20T04:02:25.675" v="3455" actId="12"/>
          <ac:spMkLst>
            <pc:docMk/>
            <pc:sldMk cId="946450511" sldId="262"/>
            <ac:spMk id="3" creationId="{40047926-4318-3FA7-4D8E-9EA26FF8CA82}"/>
          </ac:spMkLst>
        </pc:spChg>
      </pc:sldChg>
      <pc:sldChg chg="modSp mod">
        <pc:chgData name="安潇 何" userId="9ca874cce3b0d0fa" providerId="LiveId" clId="{B5AFB41D-B25A-425B-A11B-BC9444763313}" dt="2024-02-20T04:04:41.749" v="3470" actId="20577"/>
        <pc:sldMkLst>
          <pc:docMk/>
          <pc:sldMk cId="1157935372" sldId="263"/>
        </pc:sldMkLst>
        <pc:spChg chg="mod">
          <ac:chgData name="安潇 何" userId="9ca874cce3b0d0fa" providerId="LiveId" clId="{B5AFB41D-B25A-425B-A11B-BC9444763313}" dt="2024-02-16T23:58:30.593" v="3164" actId="20577"/>
          <ac:spMkLst>
            <pc:docMk/>
            <pc:sldMk cId="1157935372" sldId="263"/>
            <ac:spMk id="2" creationId="{6AA4BA25-8DA1-0630-8416-9A8FE75C3D7A}"/>
          </ac:spMkLst>
        </pc:spChg>
        <pc:spChg chg="mod">
          <ac:chgData name="安潇 何" userId="9ca874cce3b0d0fa" providerId="LiveId" clId="{B5AFB41D-B25A-425B-A11B-BC9444763313}" dt="2024-02-20T04:04:41.749" v="3470" actId="20577"/>
          <ac:spMkLst>
            <pc:docMk/>
            <pc:sldMk cId="1157935372" sldId="263"/>
            <ac:spMk id="3" creationId="{90E62517-C03B-81BF-34D4-BE28D5F5DB25}"/>
          </ac:spMkLst>
        </pc:spChg>
      </pc:sldChg>
      <pc:sldChg chg="addSp modSp mod modNotesTx">
        <pc:chgData name="安潇 何" userId="9ca874cce3b0d0fa" providerId="LiveId" clId="{B5AFB41D-B25A-425B-A11B-BC9444763313}" dt="2024-02-20T04:35:06.603" v="3790" actId="403"/>
        <pc:sldMkLst>
          <pc:docMk/>
          <pc:sldMk cId="4140929278" sldId="264"/>
        </pc:sldMkLst>
        <pc:spChg chg="mod">
          <ac:chgData name="安潇 何" userId="9ca874cce3b0d0fa" providerId="LiveId" clId="{B5AFB41D-B25A-425B-A11B-BC9444763313}" dt="2024-02-17T00:00:15.719" v="3294" actId="2711"/>
          <ac:spMkLst>
            <pc:docMk/>
            <pc:sldMk cId="4140929278" sldId="264"/>
            <ac:spMk id="2" creationId="{78038B91-057B-BB75-F08D-F2198D756CD0}"/>
          </ac:spMkLst>
        </pc:spChg>
        <pc:spChg chg="mod">
          <ac:chgData name="安潇 何" userId="9ca874cce3b0d0fa" providerId="LiveId" clId="{B5AFB41D-B25A-425B-A11B-BC9444763313}" dt="2024-02-17T00:00:15.719" v="3294" actId="2711"/>
          <ac:spMkLst>
            <pc:docMk/>
            <pc:sldMk cId="4140929278" sldId="264"/>
            <ac:spMk id="3" creationId="{11EACA8B-5649-E31B-C3EF-A31EA8989913}"/>
          </ac:spMkLst>
        </pc:spChg>
        <pc:spChg chg="mod">
          <ac:chgData name="安潇 何" userId="9ca874cce3b0d0fa" providerId="LiveId" clId="{B5AFB41D-B25A-425B-A11B-BC9444763313}" dt="2024-02-20T04:35:06.603" v="3790" actId="403"/>
          <ac:spMkLst>
            <pc:docMk/>
            <pc:sldMk cId="4140929278" sldId="264"/>
            <ac:spMk id="4" creationId="{5F9427D8-B00D-5EED-6499-DD3AA6BFC1CD}"/>
          </ac:spMkLst>
        </pc:spChg>
        <pc:picChg chg="add mod">
          <ac:chgData name="安潇 何" userId="9ca874cce3b0d0fa" providerId="LiveId" clId="{B5AFB41D-B25A-425B-A11B-BC9444763313}" dt="2024-02-17T00:25:18.165" v="3321" actId="1038"/>
          <ac:picMkLst>
            <pc:docMk/>
            <pc:sldMk cId="4140929278" sldId="264"/>
            <ac:picMk id="5" creationId="{E06FF570-E387-0D30-1184-DB00DDDD3BC6}"/>
          </ac:picMkLst>
        </pc:picChg>
        <pc:picChg chg="add mod">
          <ac:chgData name="安潇 何" userId="9ca874cce3b0d0fa" providerId="LiveId" clId="{B5AFB41D-B25A-425B-A11B-BC9444763313}" dt="2024-02-17T00:24:47.764" v="3304" actId="1038"/>
          <ac:picMkLst>
            <pc:docMk/>
            <pc:sldMk cId="4140929278" sldId="264"/>
            <ac:picMk id="7" creationId="{97983259-D534-3016-B0F6-37769859BA1F}"/>
          </ac:picMkLst>
        </pc:picChg>
      </pc:sldChg>
      <pc:sldChg chg="modSp new del mod">
        <pc:chgData name="安潇 何" userId="9ca874cce3b0d0fa" providerId="LiveId" clId="{B5AFB41D-B25A-425B-A11B-BC9444763313}" dt="2024-02-16T20:20:04.050" v="1579" actId="47"/>
        <pc:sldMkLst>
          <pc:docMk/>
          <pc:sldMk cId="547461882" sldId="265"/>
        </pc:sldMkLst>
        <pc:spChg chg="mod">
          <ac:chgData name="安潇 何" userId="9ca874cce3b0d0fa" providerId="LiveId" clId="{B5AFB41D-B25A-425B-A11B-BC9444763313}" dt="2024-02-16T19:26:34.090" v="462"/>
          <ac:spMkLst>
            <pc:docMk/>
            <pc:sldMk cId="547461882" sldId="265"/>
            <ac:spMk id="3" creationId="{39DD647D-4E5F-F8EF-78F7-DECCA16EE0A8}"/>
          </ac:spMkLst>
        </pc:spChg>
      </pc:sldChg>
      <pc:sldChg chg="modSp add mod modNotesTx">
        <pc:chgData name="安潇 何" userId="9ca874cce3b0d0fa" providerId="LiveId" clId="{B5AFB41D-B25A-425B-A11B-BC9444763313}" dt="2024-02-20T04:01:50.705" v="3453"/>
        <pc:sldMkLst>
          <pc:docMk/>
          <pc:sldMk cId="3152573126" sldId="266"/>
        </pc:sldMkLst>
        <pc:spChg chg="mod">
          <ac:chgData name="安潇 何" userId="9ca874cce3b0d0fa" providerId="LiveId" clId="{B5AFB41D-B25A-425B-A11B-BC9444763313}" dt="2024-02-20T04:01:50.705" v="3453"/>
          <ac:spMkLst>
            <pc:docMk/>
            <pc:sldMk cId="3152573126" sldId="266"/>
            <ac:spMk id="3" creationId="{86DB05AC-93B0-E0D2-5BBF-BDC4D1A7811C}"/>
          </ac:spMkLst>
        </pc:spChg>
      </pc:sldChg>
      <pc:sldChg chg="modSp add del mod">
        <pc:chgData name="安潇 何" userId="9ca874cce3b0d0fa" providerId="LiveId" clId="{B5AFB41D-B25A-425B-A11B-BC9444763313}" dt="2024-02-16T19:52:04.732" v="987" actId="47"/>
        <pc:sldMkLst>
          <pc:docMk/>
          <pc:sldMk cId="3858543842" sldId="266"/>
        </pc:sldMkLst>
        <pc:spChg chg="mod">
          <ac:chgData name="安潇 何" userId="9ca874cce3b0d0fa" providerId="LiveId" clId="{B5AFB41D-B25A-425B-A11B-BC9444763313}" dt="2024-02-16T19:41:08.783" v="951" actId="20577"/>
          <ac:spMkLst>
            <pc:docMk/>
            <pc:sldMk cId="3858543842" sldId="266"/>
            <ac:spMk id="3" creationId="{37ABE372-9141-534A-B20F-407612734967}"/>
          </ac:spMkLst>
        </pc:spChg>
      </pc:sldChg>
      <pc:sldChg chg="addSp modSp new mod modNotesTx">
        <pc:chgData name="安潇 何" userId="9ca874cce3b0d0fa" providerId="LiveId" clId="{B5AFB41D-B25A-425B-A11B-BC9444763313}" dt="2024-02-16T20:42:06.082" v="1681" actId="1076"/>
        <pc:sldMkLst>
          <pc:docMk/>
          <pc:sldMk cId="1694314859" sldId="267"/>
        </pc:sldMkLst>
        <pc:spChg chg="mod">
          <ac:chgData name="安潇 何" userId="9ca874cce3b0d0fa" providerId="LiveId" clId="{B5AFB41D-B25A-425B-A11B-BC9444763313}" dt="2024-02-16T19:59:42.063" v="1487" actId="2711"/>
          <ac:spMkLst>
            <pc:docMk/>
            <pc:sldMk cId="1694314859" sldId="267"/>
            <ac:spMk id="2" creationId="{AC4BDC8E-53E7-98CD-6744-93A7213E311A}"/>
          </ac:spMkLst>
        </pc:spChg>
        <pc:spChg chg="mod">
          <ac:chgData name="安潇 何" userId="9ca874cce3b0d0fa" providerId="LiveId" clId="{B5AFB41D-B25A-425B-A11B-BC9444763313}" dt="2024-02-16T19:59:42.063" v="1487" actId="2711"/>
          <ac:spMkLst>
            <pc:docMk/>
            <pc:sldMk cId="1694314859" sldId="267"/>
            <ac:spMk id="3" creationId="{98FA214A-BBD8-45A8-08DA-289BEE6FC666}"/>
          </ac:spMkLst>
        </pc:spChg>
        <pc:picChg chg="add mod">
          <ac:chgData name="安潇 何" userId="9ca874cce3b0d0fa" providerId="LiveId" clId="{B5AFB41D-B25A-425B-A11B-BC9444763313}" dt="2024-02-16T20:42:06.082" v="1681" actId="1076"/>
          <ac:picMkLst>
            <pc:docMk/>
            <pc:sldMk cId="1694314859" sldId="267"/>
            <ac:picMk id="5" creationId="{7B3EFEE2-B246-10F7-7319-605F0EE3F269}"/>
          </ac:picMkLst>
        </pc:picChg>
      </pc:sldChg>
      <pc:sldChg chg="addSp delSp modSp add mod modNotesTx">
        <pc:chgData name="安潇 何" userId="9ca874cce3b0d0fa" providerId="LiveId" clId="{B5AFB41D-B25A-425B-A11B-BC9444763313}" dt="2024-02-16T23:46:01.055" v="2550" actId="20577"/>
        <pc:sldMkLst>
          <pc:docMk/>
          <pc:sldMk cId="1907927321" sldId="268"/>
        </pc:sldMkLst>
        <pc:spChg chg="mod">
          <ac:chgData name="安潇 何" userId="9ca874cce3b0d0fa" providerId="LiveId" clId="{B5AFB41D-B25A-425B-A11B-BC9444763313}" dt="2024-02-16T20:25:06.624" v="1618" actId="1076"/>
          <ac:spMkLst>
            <pc:docMk/>
            <pc:sldMk cId="1907927321" sldId="268"/>
            <ac:spMk id="2" creationId="{B9C03924-1974-D71F-1D17-62B1AB49222A}"/>
          </ac:spMkLst>
        </pc:spChg>
        <pc:spChg chg="del mod">
          <ac:chgData name="安潇 何" userId="9ca874cce3b0d0fa" providerId="LiveId" clId="{B5AFB41D-B25A-425B-A11B-BC9444763313}" dt="2024-02-16T20:55:57.822" v="1790" actId="478"/>
          <ac:spMkLst>
            <pc:docMk/>
            <pc:sldMk cId="1907927321" sldId="268"/>
            <ac:spMk id="3" creationId="{24B0FE7B-1EF8-566A-8D1C-19CE23C7547F}"/>
          </ac:spMkLst>
        </pc:spChg>
        <pc:spChg chg="add mod">
          <ac:chgData name="安潇 何" userId="9ca874cce3b0d0fa" providerId="LiveId" clId="{B5AFB41D-B25A-425B-A11B-BC9444763313}" dt="2024-02-16T23:43:52.644" v="2300" actId="207"/>
          <ac:spMkLst>
            <pc:docMk/>
            <pc:sldMk cId="1907927321" sldId="268"/>
            <ac:spMk id="3" creationId="{CEB71B01-208E-8286-7DEE-7447FDA93422}"/>
          </ac:spMkLst>
        </pc:spChg>
        <pc:spChg chg="del">
          <ac:chgData name="安潇 何" userId="9ca874cce3b0d0fa" providerId="LiveId" clId="{B5AFB41D-B25A-425B-A11B-BC9444763313}" dt="2024-02-16T20:25:10.522" v="1619" actId="478"/>
          <ac:spMkLst>
            <pc:docMk/>
            <pc:sldMk cId="1907927321" sldId="268"/>
            <ac:spMk id="4" creationId="{E4EEF25A-5F82-A141-68E2-1A9402F31B47}"/>
          </ac:spMkLst>
        </pc:spChg>
        <pc:spChg chg="del">
          <ac:chgData name="安潇 何" userId="9ca874cce3b0d0fa" providerId="LiveId" clId="{B5AFB41D-B25A-425B-A11B-BC9444763313}" dt="2024-02-16T20:25:10.522" v="1619" actId="478"/>
          <ac:spMkLst>
            <pc:docMk/>
            <pc:sldMk cId="1907927321" sldId="268"/>
            <ac:spMk id="5" creationId="{2007F466-86C8-ECE1-9A04-4880A0BA2E1A}"/>
          </ac:spMkLst>
        </pc:spChg>
        <pc:spChg chg="del">
          <ac:chgData name="安潇 何" userId="9ca874cce3b0d0fa" providerId="LiveId" clId="{B5AFB41D-B25A-425B-A11B-BC9444763313}" dt="2024-02-16T20:25:10.522" v="1619" actId="478"/>
          <ac:spMkLst>
            <pc:docMk/>
            <pc:sldMk cId="1907927321" sldId="268"/>
            <ac:spMk id="8" creationId="{810D2E6A-B3F4-235F-463F-5B721EFAD672}"/>
          </ac:spMkLst>
        </pc:spChg>
        <pc:spChg chg="del">
          <ac:chgData name="安潇 何" userId="9ca874cce3b0d0fa" providerId="LiveId" clId="{B5AFB41D-B25A-425B-A11B-BC9444763313}" dt="2024-02-16T20:25:10.522" v="1619" actId="478"/>
          <ac:spMkLst>
            <pc:docMk/>
            <pc:sldMk cId="1907927321" sldId="268"/>
            <ac:spMk id="9" creationId="{91C7A0C0-4953-4B18-9872-9F9A8B8161D4}"/>
          </ac:spMkLst>
        </pc:spChg>
        <pc:spChg chg="add del mod">
          <ac:chgData name="安潇 何" userId="9ca874cce3b0d0fa" providerId="LiveId" clId="{B5AFB41D-B25A-425B-A11B-BC9444763313}" dt="2024-02-16T20:56:01.859" v="1791" actId="478"/>
          <ac:spMkLst>
            <pc:docMk/>
            <pc:sldMk cId="1907927321" sldId="268"/>
            <ac:spMk id="11" creationId="{26A97A62-7BAF-EFC2-82A0-7A95BA7C8EC9}"/>
          </ac:spMkLst>
        </pc:spChg>
        <pc:spChg chg="add mod">
          <ac:chgData name="安潇 何" userId="9ca874cce3b0d0fa" providerId="LiveId" clId="{B5AFB41D-B25A-425B-A11B-BC9444763313}" dt="2024-02-16T23:43:13.509" v="2274" actId="1035"/>
          <ac:spMkLst>
            <pc:docMk/>
            <pc:sldMk cId="1907927321" sldId="268"/>
            <ac:spMk id="12" creationId="{9150B09E-94F0-8557-F222-ED7FFAE8E942}"/>
          </ac:spMkLst>
        </pc:spChg>
        <pc:spChg chg="add mod">
          <ac:chgData name="安潇 何" userId="9ca874cce3b0d0fa" providerId="LiveId" clId="{B5AFB41D-B25A-425B-A11B-BC9444763313}" dt="2024-02-16T21:12:03.544" v="1873"/>
          <ac:spMkLst>
            <pc:docMk/>
            <pc:sldMk cId="1907927321" sldId="268"/>
            <ac:spMk id="13" creationId="{C8CA1F64-ECDA-DDE0-D82E-66AC144363FD}"/>
          </ac:spMkLst>
        </pc:spChg>
        <pc:spChg chg="add mod">
          <ac:chgData name="安潇 何" userId="9ca874cce3b0d0fa" providerId="LiveId" clId="{B5AFB41D-B25A-425B-A11B-BC9444763313}" dt="2024-02-16T21:12:03.544" v="1873"/>
          <ac:spMkLst>
            <pc:docMk/>
            <pc:sldMk cId="1907927321" sldId="268"/>
            <ac:spMk id="14" creationId="{24ADBDA5-A8B5-92AD-4BEB-30DF6A6725C2}"/>
          </ac:spMkLst>
        </pc:spChg>
        <pc:spChg chg="add mod">
          <ac:chgData name="安潇 何" userId="9ca874cce3b0d0fa" providerId="LiveId" clId="{B5AFB41D-B25A-425B-A11B-BC9444763313}" dt="2024-02-16T21:12:03.544" v="1873"/>
          <ac:spMkLst>
            <pc:docMk/>
            <pc:sldMk cId="1907927321" sldId="268"/>
            <ac:spMk id="15" creationId="{95D560D5-7639-AF74-CFC4-F0DEBA9C2EC0}"/>
          </ac:spMkLst>
        </pc:spChg>
        <pc:spChg chg="add mod">
          <ac:chgData name="安潇 何" userId="9ca874cce3b0d0fa" providerId="LiveId" clId="{B5AFB41D-B25A-425B-A11B-BC9444763313}" dt="2024-02-16T21:12:03.544" v="1873"/>
          <ac:spMkLst>
            <pc:docMk/>
            <pc:sldMk cId="1907927321" sldId="268"/>
            <ac:spMk id="16" creationId="{478E09F1-57D1-502A-598D-005FB482B1B1}"/>
          </ac:spMkLst>
        </pc:spChg>
        <pc:picChg chg="add mod">
          <ac:chgData name="安潇 何" userId="9ca874cce3b0d0fa" providerId="LiveId" clId="{B5AFB41D-B25A-425B-A11B-BC9444763313}" dt="2024-02-16T20:44:06.056" v="1689" actId="1076"/>
          <ac:picMkLst>
            <pc:docMk/>
            <pc:sldMk cId="1907927321" sldId="268"/>
            <ac:picMk id="7" creationId="{9523FC86-EA72-3C80-4636-19F066E2FD49}"/>
          </ac:picMkLst>
        </pc:picChg>
        <pc:picChg chg="del">
          <ac:chgData name="安潇 何" userId="9ca874cce3b0d0fa" providerId="LiveId" clId="{B5AFB41D-B25A-425B-A11B-BC9444763313}" dt="2024-02-16T20:44:00.119" v="1688" actId="478"/>
          <ac:picMkLst>
            <pc:docMk/>
            <pc:sldMk cId="1907927321" sldId="268"/>
            <ac:picMk id="1026" creationId="{5417CDA4-EF94-6FC9-EB78-68FD9D3A122F}"/>
          </ac:picMkLst>
        </pc:picChg>
      </pc:sldChg>
      <pc:sldChg chg="addSp modSp new mod modNotesTx">
        <pc:chgData name="安潇 何" userId="9ca874cce3b0d0fa" providerId="LiveId" clId="{B5AFB41D-B25A-425B-A11B-BC9444763313}" dt="2024-02-20T04:35:22.394" v="3794" actId="12788"/>
        <pc:sldMkLst>
          <pc:docMk/>
          <pc:sldMk cId="2522338636" sldId="269"/>
        </pc:sldMkLst>
        <pc:spChg chg="mod">
          <ac:chgData name="安潇 何" userId="9ca874cce3b0d0fa" providerId="LiveId" clId="{B5AFB41D-B25A-425B-A11B-BC9444763313}" dt="2024-02-17T00:27:20.482" v="3361" actId="2711"/>
          <ac:spMkLst>
            <pc:docMk/>
            <pc:sldMk cId="2522338636" sldId="269"/>
            <ac:spMk id="2" creationId="{02F4FDA4-EFAD-BAE2-F04A-42ECE6111DC8}"/>
          </ac:spMkLst>
        </pc:spChg>
        <pc:spChg chg="mod">
          <ac:chgData name="安潇 何" userId="9ca874cce3b0d0fa" providerId="LiveId" clId="{B5AFB41D-B25A-425B-A11B-BC9444763313}" dt="2024-02-17T00:27:20.482" v="3361" actId="2711"/>
          <ac:spMkLst>
            <pc:docMk/>
            <pc:sldMk cId="2522338636" sldId="269"/>
            <ac:spMk id="3" creationId="{7161713F-C132-4330-D4D7-49226F2AA095}"/>
          </ac:spMkLst>
        </pc:spChg>
        <pc:spChg chg="add mod">
          <ac:chgData name="安潇 何" userId="9ca874cce3b0d0fa" providerId="LiveId" clId="{B5AFB41D-B25A-425B-A11B-BC9444763313}" dt="2024-02-20T04:35:22.394" v="3794" actId="12788"/>
          <ac:spMkLst>
            <pc:docMk/>
            <pc:sldMk cId="2522338636" sldId="269"/>
            <ac:spMk id="3" creationId="{E5660BE0-5FD4-3B7B-E833-3FEC6A8C7F5F}"/>
          </ac:spMkLst>
        </pc:spChg>
        <pc:picChg chg="add mod">
          <ac:chgData name="安潇 何" userId="9ca874cce3b0d0fa" providerId="LiveId" clId="{B5AFB41D-B25A-425B-A11B-BC9444763313}" dt="2024-02-17T00:27:35.891" v="3365" actId="12788"/>
          <ac:picMkLst>
            <pc:docMk/>
            <pc:sldMk cId="2522338636" sldId="269"/>
            <ac:picMk id="5" creationId="{F55D7424-0EED-7F95-3152-2CCAB77272DC}"/>
          </ac:picMkLst>
        </pc:picChg>
      </pc:sldChg>
      <pc:sldChg chg="addSp modSp new mod">
        <pc:chgData name="安潇 何" userId="9ca874cce3b0d0fa" providerId="LiveId" clId="{B5AFB41D-B25A-425B-A11B-BC9444763313}" dt="2024-02-20T04:49:34.669" v="4241" actId="403"/>
        <pc:sldMkLst>
          <pc:docMk/>
          <pc:sldMk cId="880384784" sldId="270"/>
        </pc:sldMkLst>
        <pc:spChg chg="mod">
          <ac:chgData name="安潇 何" userId="9ca874cce3b0d0fa" providerId="LiveId" clId="{B5AFB41D-B25A-425B-A11B-BC9444763313}" dt="2024-02-17T00:28:30.937" v="3381" actId="2711"/>
          <ac:spMkLst>
            <pc:docMk/>
            <pc:sldMk cId="880384784" sldId="270"/>
            <ac:spMk id="2" creationId="{57E751FF-1C91-D4B5-11E9-1C45B20292CD}"/>
          </ac:spMkLst>
        </pc:spChg>
        <pc:spChg chg="add mod">
          <ac:chgData name="安潇 何" userId="9ca874cce3b0d0fa" providerId="LiveId" clId="{B5AFB41D-B25A-425B-A11B-BC9444763313}" dt="2024-02-20T04:49:34.669" v="4241" actId="403"/>
          <ac:spMkLst>
            <pc:docMk/>
            <pc:sldMk cId="880384784" sldId="270"/>
            <ac:spMk id="3" creationId="{D529BBE0-24CD-03ED-7AF5-10880250CE1C}"/>
          </ac:spMkLst>
        </pc:spChg>
        <pc:picChg chg="add mod">
          <ac:chgData name="安潇 何" userId="9ca874cce3b0d0fa" providerId="LiveId" clId="{B5AFB41D-B25A-425B-A11B-BC9444763313}" dt="2024-02-17T00:29:56.241" v="3385" actId="12788"/>
          <ac:picMkLst>
            <pc:docMk/>
            <pc:sldMk cId="880384784" sldId="270"/>
            <ac:picMk id="5" creationId="{CDE8BB17-D208-5907-CF32-B30C85240E6F}"/>
          </ac:picMkLst>
        </pc:picChg>
      </pc:sldChg>
      <pc:sldChg chg="addSp modSp new mod">
        <pc:chgData name="安潇 何" userId="9ca874cce3b0d0fa" providerId="LiveId" clId="{B5AFB41D-B25A-425B-A11B-BC9444763313}" dt="2024-02-20T04:49:53.315" v="4262" actId="12788"/>
        <pc:sldMkLst>
          <pc:docMk/>
          <pc:sldMk cId="3239465097" sldId="271"/>
        </pc:sldMkLst>
        <pc:spChg chg="mod">
          <ac:chgData name="安潇 何" userId="9ca874cce3b0d0fa" providerId="LiveId" clId="{B5AFB41D-B25A-425B-A11B-BC9444763313}" dt="2024-02-17T00:31:16.288" v="3403" actId="2711"/>
          <ac:spMkLst>
            <pc:docMk/>
            <pc:sldMk cId="3239465097" sldId="271"/>
            <ac:spMk id="2" creationId="{C796CDF9-345E-4714-BCA5-527C379DDEDA}"/>
          </ac:spMkLst>
        </pc:spChg>
        <pc:spChg chg="add mod">
          <ac:chgData name="安潇 何" userId="9ca874cce3b0d0fa" providerId="LiveId" clId="{B5AFB41D-B25A-425B-A11B-BC9444763313}" dt="2024-02-20T04:49:25.859" v="4240" actId="403"/>
          <ac:spMkLst>
            <pc:docMk/>
            <pc:sldMk cId="3239465097" sldId="271"/>
            <ac:spMk id="3" creationId="{A4B1F64E-85FD-46F3-B1BC-C73574B22812}"/>
          </ac:spMkLst>
        </pc:spChg>
        <pc:picChg chg="add mod">
          <ac:chgData name="安潇 何" userId="9ca874cce3b0d0fa" providerId="LiveId" clId="{B5AFB41D-B25A-425B-A11B-BC9444763313}" dt="2024-02-20T04:49:53.315" v="4262" actId="12788"/>
          <ac:picMkLst>
            <pc:docMk/>
            <pc:sldMk cId="3239465097" sldId="271"/>
            <ac:picMk id="5" creationId="{E9097184-BE01-F186-78E7-D46D27580A3B}"/>
          </ac:picMkLst>
        </pc:picChg>
      </pc:sldChg>
      <pc:sldChg chg="addSp delSp modSp add mod">
        <pc:chgData name="安潇 何" userId="9ca874cce3b0d0fa" providerId="LiveId" clId="{B5AFB41D-B25A-425B-A11B-BC9444763313}" dt="2024-02-20T04:49:19.422" v="4239" actId="1035"/>
        <pc:sldMkLst>
          <pc:docMk/>
          <pc:sldMk cId="277971733" sldId="272"/>
        </pc:sldMkLst>
        <pc:spChg chg="add mod">
          <ac:chgData name="安潇 何" userId="9ca874cce3b0d0fa" providerId="LiveId" clId="{B5AFB41D-B25A-425B-A11B-BC9444763313}" dt="2024-02-20T04:49:10.397" v="4224" actId="1035"/>
          <ac:spMkLst>
            <pc:docMk/>
            <pc:sldMk cId="277971733" sldId="272"/>
            <ac:spMk id="3" creationId="{E16A0017-2FA5-D891-AE6D-25C11A061861}"/>
          </ac:spMkLst>
        </pc:spChg>
        <pc:picChg chg="del">
          <ac:chgData name="安潇 何" userId="9ca874cce3b0d0fa" providerId="LiveId" clId="{B5AFB41D-B25A-425B-A11B-BC9444763313}" dt="2024-02-17T00:31:39.379" v="3409" actId="478"/>
          <ac:picMkLst>
            <pc:docMk/>
            <pc:sldMk cId="277971733" sldId="272"/>
            <ac:picMk id="5" creationId="{942BD216-32E9-300C-B88F-A427862B962E}"/>
          </ac:picMkLst>
        </pc:picChg>
        <pc:picChg chg="add mod">
          <ac:chgData name="安潇 何" userId="9ca874cce3b0d0fa" providerId="LiveId" clId="{B5AFB41D-B25A-425B-A11B-BC9444763313}" dt="2024-02-20T04:49:19.422" v="4239" actId="1035"/>
          <ac:picMkLst>
            <pc:docMk/>
            <pc:sldMk cId="277971733" sldId="272"/>
            <ac:picMk id="6" creationId="{F684E512-4BEC-AA5E-06CC-D561ABEBB41C}"/>
          </ac:picMkLst>
        </pc:picChg>
      </pc:sldChg>
      <pc:sldChg chg="modSp new mod">
        <pc:chgData name="安潇 何" userId="9ca874cce3b0d0fa" providerId="LiveId" clId="{B5AFB41D-B25A-425B-A11B-BC9444763313}" dt="2024-02-17T00:32:40.133" v="3425" actId="2711"/>
        <pc:sldMkLst>
          <pc:docMk/>
          <pc:sldMk cId="1477323478" sldId="273"/>
        </pc:sldMkLst>
        <pc:spChg chg="mod">
          <ac:chgData name="安潇 何" userId="9ca874cce3b0d0fa" providerId="LiveId" clId="{B5AFB41D-B25A-425B-A11B-BC9444763313}" dt="2024-02-17T00:32:40.133" v="3425" actId="2711"/>
          <ac:spMkLst>
            <pc:docMk/>
            <pc:sldMk cId="1477323478" sldId="273"/>
            <ac:spMk id="2" creationId="{80D26353-B315-F6BE-FCA7-FFBC018120FB}"/>
          </ac:spMkLst>
        </pc:spChg>
        <pc:spChg chg="mod">
          <ac:chgData name="安潇 何" userId="9ca874cce3b0d0fa" providerId="LiveId" clId="{B5AFB41D-B25A-425B-A11B-BC9444763313}" dt="2024-02-17T00:32:40.133" v="3425" actId="2711"/>
          <ac:spMkLst>
            <pc:docMk/>
            <pc:sldMk cId="1477323478" sldId="273"/>
            <ac:spMk id="3" creationId="{716EB36E-C70A-1894-0518-DD8D0827ADD1}"/>
          </ac:spMkLst>
        </pc:spChg>
      </pc:sldChg>
      <pc:sldChg chg="modSp mod">
        <pc:chgData name="安潇 何" userId="9ca874cce3b0d0fa" providerId="LiveId" clId="{B5AFB41D-B25A-425B-A11B-BC9444763313}" dt="2024-02-20T03:59:11.645" v="3439" actId="207"/>
        <pc:sldMkLst>
          <pc:docMk/>
          <pc:sldMk cId="4178599653" sldId="275"/>
        </pc:sldMkLst>
        <pc:spChg chg="mod">
          <ac:chgData name="安潇 何" userId="9ca874cce3b0d0fa" providerId="LiveId" clId="{B5AFB41D-B25A-425B-A11B-BC9444763313}" dt="2024-02-20T03:59:11.645" v="3439" actId="207"/>
          <ac:spMkLst>
            <pc:docMk/>
            <pc:sldMk cId="4178599653" sldId="275"/>
            <ac:spMk id="3" creationId="{70C0D701-4710-EC34-07D8-EA83364C4F82}"/>
          </ac:spMkLst>
        </pc:spChg>
      </pc:sldChg>
      <pc:sldChg chg="modSp mod">
        <pc:chgData name="安潇 何" userId="9ca874cce3b0d0fa" providerId="LiveId" clId="{B5AFB41D-B25A-425B-A11B-BC9444763313}" dt="2024-02-20T04:00:18.619" v="3446" actId="207"/>
        <pc:sldMkLst>
          <pc:docMk/>
          <pc:sldMk cId="2682339524" sldId="276"/>
        </pc:sldMkLst>
        <pc:spChg chg="mod">
          <ac:chgData name="安潇 何" userId="9ca874cce3b0d0fa" providerId="LiveId" clId="{B5AFB41D-B25A-425B-A11B-BC9444763313}" dt="2024-02-20T04:00:18.619" v="3446" actId="207"/>
          <ac:spMkLst>
            <pc:docMk/>
            <pc:sldMk cId="2682339524" sldId="276"/>
            <ac:spMk id="3" creationId="{70C0D701-4710-EC34-07D8-EA83364C4F82}"/>
          </ac:spMkLst>
        </pc:spChg>
      </pc:sldChg>
      <pc:sldChg chg="modSp mod">
        <pc:chgData name="安潇 何" userId="9ca874cce3b0d0fa" providerId="LiveId" clId="{B5AFB41D-B25A-425B-A11B-BC9444763313}" dt="2024-02-20T04:02:34.550" v="3456" actId="12"/>
        <pc:sldMkLst>
          <pc:docMk/>
          <pc:sldMk cId="2967434065" sldId="280"/>
        </pc:sldMkLst>
        <pc:spChg chg="mod">
          <ac:chgData name="安潇 何" userId="9ca874cce3b0d0fa" providerId="LiveId" clId="{B5AFB41D-B25A-425B-A11B-BC9444763313}" dt="2024-02-20T04:02:34.550" v="3456" actId="12"/>
          <ac:spMkLst>
            <pc:docMk/>
            <pc:sldMk cId="2967434065" sldId="280"/>
            <ac:spMk id="3" creationId="{40047926-4318-3FA7-4D8E-9EA26FF8CA82}"/>
          </ac:spMkLst>
        </pc:spChg>
      </pc:sldChg>
      <pc:sldChg chg="modSp mod">
        <pc:chgData name="安潇 何" userId="9ca874cce3b0d0fa" providerId="LiveId" clId="{B5AFB41D-B25A-425B-A11B-BC9444763313}" dt="2024-02-20T04:02:40.477" v="3457" actId="12"/>
        <pc:sldMkLst>
          <pc:docMk/>
          <pc:sldMk cId="4136307755" sldId="281"/>
        </pc:sldMkLst>
        <pc:spChg chg="mod">
          <ac:chgData name="安潇 何" userId="9ca874cce3b0d0fa" providerId="LiveId" clId="{B5AFB41D-B25A-425B-A11B-BC9444763313}" dt="2024-02-20T04:02:40.477" v="3457" actId="12"/>
          <ac:spMkLst>
            <pc:docMk/>
            <pc:sldMk cId="4136307755" sldId="281"/>
            <ac:spMk id="3" creationId="{40047926-4318-3FA7-4D8E-9EA26FF8CA82}"/>
          </ac:spMkLst>
        </pc:spChg>
      </pc:sldChg>
      <pc:sldChg chg="modSp mod">
        <pc:chgData name="安潇 何" userId="9ca874cce3b0d0fa" providerId="LiveId" clId="{B5AFB41D-B25A-425B-A11B-BC9444763313}" dt="2024-02-20T04:02:47.631" v="3458" actId="12"/>
        <pc:sldMkLst>
          <pc:docMk/>
          <pc:sldMk cId="2704322789" sldId="282"/>
        </pc:sldMkLst>
        <pc:spChg chg="mod">
          <ac:chgData name="安潇 何" userId="9ca874cce3b0d0fa" providerId="LiveId" clId="{B5AFB41D-B25A-425B-A11B-BC9444763313}" dt="2024-02-20T04:02:47.631" v="3458" actId="12"/>
          <ac:spMkLst>
            <pc:docMk/>
            <pc:sldMk cId="2704322789" sldId="282"/>
            <ac:spMk id="3" creationId="{40047926-4318-3FA7-4D8E-9EA26FF8CA82}"/>
          </ac:spMkLst>
        </pc:spChg>
      </pc:sldChg>
      <pc:sldChg chg="modSp mod">
        <pc:chgData name="安潇 何" userId="9ca874cce3b0d0fa" providerId="LiveId" clId="{B5AFB41D-B25A-425B-A11B-BC9444763313}" dt="2024-02-20T04:02:52.876" v="3459" actId="12"/>
        <pc:sldMkLst>
          <pc:docMk/>
          <pc:sldMk cId="3352311414" sldId="284"/>
        </pc:sldMkLst>
        <pc:spChg chg="mod">
          <ac:chgData name="安潇 何" userId="9ca874cce3b0d0fa" providerId="LiveId" clId="{B5AFB41D-B25A-425B-A11B-BC9444763313}" dt="2024-02-20T04:02:52.876" v="3459" actId="12"/>
          <ac:spMkLst>
            <pc:docMk/>
            <pc:sldMk cId="3352311414" sldId="284"/>
            <ac:spMk id="3" creationId="{40047926-4318-3FA7-4D8E-9EA26FF8CA82}"/>
          </ac:spMkLst>
        </pc:spChg>
      </pc:sldChg>
      <pc:sldChg chg="modSp mod">
        <pc:chgData name="安潇 何" userId="9ca874cce3b0d0fa" providerId="LiveId" clId="{B5AFB41D-B25A-425B-A11B-BC9444763313}" dt="2024-02-20T04:02:57.301" v="3460" actId="12"/>
        <pc:sldMkLst>
          <pc:docMk/>
          <pc:sldMk cId="432348781" sldId="285"/>
        </pc:sldMkLst>
        <pc:spChg chg="mod">
          <ac:chgData name="安潇 何" userId="9ca874cce3b0d0fa" providerId="LiveId" clId="{B5AFB41D-B25A-425B-A11B-BC9444763313}" dt="2024-02-20T04:02:57.301" v="3460" actId="12"/>
          <ac:spMkLst>
            <pc:docMk/>
            <pc:sldMk cId="432348781" sldId="285"/>
            <ac:spMk id="3" creationId="{40047926-4318-3FA7-4D8E-9EA26FF8CA82}"/>
          </ac:spMkLst>
        </pc:spChg>
      </pc:sldChg>
      <pc:sldChg chg="modSp mod">
        <pc:chgData name="安潇 何" userId="9ca874cce3b0d0fa" providerId="LiveId" clId="{B5AFB41D-B25A-425B-A11B-BC9444763313}" dt="2024-02-20T04:03:03.145" v="3461" actId="12"/>
        <pc:sldMkLst>
          <pc:docMk/>
          <pc:sldMk cId="2258141568" sldId="286"/>
        </pc:sldMkLst>
        <pc:spChg chg="mod">
          <ac:chgData name="安潇 何" userId="9ca874cce3b0d0fa" providerId="LiveId" clId="{B5AFB41D-B25A-425B-A11B-BC9444763313}" dt="2024-02-20T04:03:03.145" v="3461" actId="12"/>
          <ac:spMkLst>
            <pc:docMk/>
            <pc:sldMk cId="2258141568" sldId="286"/>
            <ac:spMk id="3" creationId="{40047926-4318-3FA7-4D8E-9EA26FF8CA82}"/>
          </ac:spMkLst>
        </pc:spChg>
      </pc:sldChg>
      <pc:sldChg chg="modSp mod">
        <pc:chgData name="安潇 何" userId="9ca874cce3b0d0fa" providerId="LiveId" clId="{B5AFB41D-B25A-425B-A11B-BC9444763313}" dt="2024-02-20T04:03:07.922" v="3462" actId="12"/>
        <pc:sldMkLst>
          <pc:docMk/>
          <pc:sldMk cId="2909576232" sldId="287"/>
        </pc:sldMkLst>
        <pc:spChg chg="mod">
          <ac:chgData name="安潇 何" userId="9ca874cce3b0d0fa" providerId="LiveId" clId="{B5AFB41D-B25A-425B-A11B-BC9444763313}" dt="2024-02-20T04:03:07.922" v="3462" actId="12"/>
          <ac:spMkLst>
            <pc:docMk/>
            <pc:sldMk cId="2909576232" sldId="287"/>
            <ac:spMk id="3" creationId="{40047926-4318-3FA7-4D8E-9EA26FF8CA82}"/>
          </ac:spMkLst>
        </pc:spChg>
      </pc:sldChg>
      <pc:sldChg chg="modSp mod">
        <pc:chgData name="安潇 何" userId="9ca874cce3b0d0fa" providerId="LiveId" clId="{B5AFB41D-B25A-425B-A11B-BC9444763313}" dt="2024-02-20T04:13:49.274" v="3548" actId="403"/>
        <pc:sldMkLst>
          <pc:docMk/>
          <pc:sldMk cId="2983025802" sldId="289"/>
        </pc:sldMkLst>
        <pc:spChg chg="mod">
          <ac:chgData name="安潇 何" userId="9ca874cce3b0d0fa" providerId="LiveId" clId="{B5AFB41D-B25A-425B-A11B-BC9444763313}" dt="2024-02-20T04:13:49.274" v="3548" actId="403"/>
          <ac:spMkLst>
            <pc:docMk/>
            <pc:sldMk cId="2983025802" sldId="289"/>
            <ac:spMk id="3" creationId="{90E62517-C03B-81BF-34D4-BE28D5F5DB25}"/>
          </ac:spMkLst>
        </pc:spChg>
      </pc:sldChg>
      <pc:sldChg chg="modSp mod">
        <pc:chgData name="安潇 何" userId="9ca874cce3b0d0fa" providerId="LiveId" clId="{B5AFB41D-B25A-425B-A11B-BC9444763313}" dt="2024-02-20T04:13:31.304" v="3543" actId="20577"/>
        <pc:sldMkLst>
          <pc:docMk/>
          <pc:sldMk cId="1527767284" sldId="290"/>
        </pc:sldMkLst>
        <pc:spChg chg="mod">
          <ac:chgData name="安潇 何" userId="9ca874cce3b0d0fa" providerId="LiveId" clId="{B5AFB41D-B25A-425B-A11B-BC9444763313}" dt="2024-02-20T04:13:31.304" v="3543" actId="20577"/>
          <ac:spMkLst>
            <pc:docMk/>
            <pc:sldMk cId="1527767284" sldId="290"/>
            <ac:spMk id="3" creationId="{90E62517-C03B-81BF-34D4-BE28D5F5DB25}"/>
          </ac:spMkLst>
        </pc:spChg>
      </pc:sldChg>
      <pc:sldChg chg="modSp mod">
        <pc:chgData name="安潇 何" userId="9ca874cce3b0d0fa" providerId="LiveId" clId="{B5AFB41D-B25A-425B-A11B-BC9444763313}" dt="2024-02-20T04:12:42.770" v="3532" actId="20577"/>
        <pc:sldMkLst>
          <pc:docMk/>
          <pc:sldMk cId="70472491" sldId="291"/>
        </pc:sldMkLst>
        <pc:spChg chg="mod">
          <ac:chgData name="安潇 何" userId="9ca874cce3b0d0fa" providerId="LiveId" clId="{B5AFB41D-B25A-425B-A11B-BC9444763313}" dt="2024-02-20T04:12:42.770" v="3532" actId="20577"/>
          <ac:spMkLst>
            <pc:docMk/>
            <pc:sldMk cId="70472491" sldId="291"/>
            <ac:spMk id="3" creationId="{90E62517-C03B-81BF-34D4-BE28D5F5DB25}"/>
          </ac:spMkLst>
        </pc:spChg>
      </pc:sldChg>
      <pc:sldChg chg="modSp mod">
        <pc:chgData name="安潇 何" userId="9ca874cce3b0d0fa" providerId="LiveId" clId="{B5AFB41D-B25A-425B-A11B-BC9444763313}" dt="2024-02-20T04:12:00.549" v="3522" actId="404"/>
        <pc:sldMkLst>
          <pc:docMk/>
          <pc:sldMk cId="1581595098" sldId="292"/>
        </pc:sldMkLst>
        <pc:spChg chg="mod">
          <ac:chgData name="安潇 何" userId="9ca874cce3b0d0fa" providerId="LiveId" clId="{B5AFB41D-B25A-425B-A11B-BC9444763313}" dt="2024-02-20T04:12:00.549" v="3522" actId="404"/>
          <ac:spMkLst>
            <pc:docMk/>
            <pc:sldMk cId="1581595098" sldId="292"/>
            <ac:spMk id="3" creationId="{90E62517-C03B-81BF-34D4-BE28D5F5DB25}"/>
          </ac:spMkLst>
        </pc:spChg>
      </pc:sldChg>
      <pc:sldChg chg="modSp mod">
        <pc:chgData name="安潇 何" userId="9ca874cce3b0d0fa" providerId="LiveId" clId="{B5AFB41D-B25A-425B-A11B-BC9444763313}" dt="2024-02-20T04:02:17.487" v="3454" actId="12"/>
        <pc:sldMkLst>
          <pc:docMk/>
          <pc:sldMk cId="4105284001" sldId="293"/>
        </pc:sldMkLst>
        <pc:spChg chg="mod">
          <ac:chgData name="安潇 何" userId="9ca874cce3b0d0fa" providerId="LiveId" clId="{B5AFB41D-B25A-425B-A11B-BC9444763313}" dt="2024-02-20T04:02:17.487" v="3454" actId="12"/>
          <ac:spMkLst>
            <pc:docMk/>
            <pc:sldMk cId="4105284001" sldId="293"/>
            <ac:spMk id="3" creationId="{40047926-4318-3FA7-4D8E-9EA26FF8CA82}"/>
          </ac:spMkLst>
        </pc:spChg>
      </pc:sldChg>
      <pc:sldChg chg="modSp mod">
        <pc:chgData name="安潇 何" userId="9ca874cce3b0d0fa" providerId="LiveId" clId="{B5AFB41D-B25A-425B-A11B-BC9444763313}" dt="2024-02-20T04:43:46.841" v="4062" actId="207"/>
        <pc:sldMkLst>
          <pc:docMk/>
          <pc:sldMk cId="3861342912" sldId="295"/>
        </pc:sldMkLst>
        <pc:spChg chg="mod">
          <ac:chgData name="安潇 何" userId="9ca874cce3b0d0fa" providerId="LiveId" clId="{B5AFB41D-B25A-425B-A11B-BC9444763313}" dt="2024-02-20T04:43:46.841" v="4062" actId="207"/>
          <ac:spMkLst>
            <pc:docMk/>
            <pc:sldMk cId="3861342912" sldId="295"/>
            <ac:spMk id="3" creationId="{A9F300D8-DE42-43AC-087C-715199B1E858}"/>
          </ac:spMkLst>
        </pc:spChg>
      </pc:sldChg>
      <pc:sldChg chg="modSp mod">
        <pc:chgData name="安潇 何" userId="9ca874cce3b0d0fa" providerId="LiveId" clId="{B5AFB41D-B25A-425B-A11B-BC9444763313}" dt="2024-02-20T04:01:13.883" v="3451" actId="207"/>
        <pc:sldMkLst>
          <pc:docMk/>
          <pc:sldMk cId="1271562034" sldId="296"/>
        </pc:sldMkLst>
        <pc:spChg chg="mod">
          <ac:chgData name="安潇 何" userId="9ca874cce3b0d0fa" providerId="LiveId" clId="{B5AFB41D-B25A-425B-A11B-BC9444763313}" dt="2024-02-20T04:01:13.883" v="3451" actId="207"/>
          <ac:spMkLst>
            <pc:docMk/>
            <pc:sldMk cId="1271562034" sldId="296"/>
            <ac:spMk id="3" creationId="{A341D4A0-71C0-5539-412F-472D3C2E7E57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4F1B36-5367-47A0-94B8-8BDF56FAF590}" type="datetimeFigureOut">
              <a:rPr lang="zh-CN" altLang="en-US" smtClean="0"/>
              <a:t>2024/2/23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429769-826F-4B90-AD8D-992491C4539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0126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Path validation can be divided into two parts: path control and verification.</a:t>
            </a:r>
          </a:p>
          <a:p>
            <a:r>
              <a:rPr lang="en-US" altLang="zh-CN" dirty="0"/>
              <a:t>Path control enables client to select an intended path for a specific packet.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Path verification lets end hosts can check if packets followed intended path in correct order.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429769-826F-4B90-AD8D-992491C45394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72283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Specifically, the workflow of Symphony can be divided into four steps.</a:t>
            </a:r>
          </a:p>
          <a:p>
            <a:r>
              <a:rPr lang="en-US" altLang="zh-CN" dirty="0"/>
              <a:t>first, the router fetches a group of packets from the input queue.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second, the router takes the entire group as an input to compute proofs. Then it extracts the carried proofs and concatenates them. </a:t>
            </a:r>
            <a:r>
              <a:rPr lang="en-US" altLang="zh-CN" sz="1200" b="0" i="0" dirty="0">
                <a:solidFill>
                  <a:srgbClr val="0D0D0D"/>
                </a:solidFill>
                <a:effectLst/>
                <a:latin typeface="Söhne"/>
              </a:rPr>
              <a:t>The router </a:t>
            </a:r>
            <a:r>
              <a:rPr lang="en-US" altLang="zh-CN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Söhne"/>
              </a:rPr>
              <a:t>validate</a:t>
            </a:r>
            <a:r>
              <a:rPr lang="en-US" altLang="zh-CN" sz="1200" b="0" i="0" dirty="0">
                <a:solidFill>
                  <a:srgbClr val="0D0D0D"/>
                </a:solidFill>
                <a:effectLst/>
                <a:latin typeface="Söhne"/>
              </a:rPr>
              <a:t>s the entire group by comparing the computed proof with concatenated proofs in packets.</a:t>
            </a:r>
          </a:p>
          <a:p>
            <a:r>
              <a:rPr lang="en-US" altLang="zh-CN" dirty="0"/>
              <a:t>third, the router updates the proof with its own credentials and distribute the proof to all packets</a:t>
            </a:r>
          </a:p>
          <a:p>
            <a:r>
              <a:rPr lang="en-US" altLang="zh-CN" dirty="0"/>
              <a:t>finally, the router places the group in the output queue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429769-826F-4B90-AD8D-992491C45394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1124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One challenge is that how we identify packet order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429769-826F-4B90-AD8D-992491C45394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43512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One challenge is that how we identify packet order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429769-826F-4B90-AD8D-992491C45394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94329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One challenge is that how we identify packet order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429769-826F-4B90-AD8D-992491C45394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89266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One challenge is that how we identify packet order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429769-826F-4B90-AD8D-992491C45394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13061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Here is an example about how we use hierarchical tags to identify packets.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429769-826F-4B90-AD8D-992491C45394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32067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Here is an example about how we use hierarchical tags to identify packets.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429769-826F-4B90-AD8D-992491C45394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03479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Here is an example about how we use hierarchical tags to identify packets.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429769-826F-4B90-AD8D-992491C45394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55834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Here is an example about how we use hierarchical tags to identify packets.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429769-826F-4B90-AD8D-992491C45394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245407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Here is an example about how we use hierarchical tags to identify packets.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429769-826F-4B90-AD8D-992491C45394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82389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Path validation can be divided into two parts: path control and verification.</a:t>
            </a:r>
          </a:p>
          <a:p>
            <a:r>
              <a:rPr lang="en-US" altLang="zh-CN" dirty="0"/>
              <a:t>Path control enables client to select an intended path for a specific packet.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Path verification lets end hosts can check if packets followed intended path in correct order.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429769-826F-4B90-AD8D-992491C45394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318909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EPIC: 86.51%</a:t>
            </a:r>
          </a:p>
          <a:p>
            <a:r>
              <a:rPr lang="en-US" altLang="zh-CN" dirty="0"/>
              <a:t>Symphony: 91.72%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429769-826F-4B90-AD8D-992491C45394}" type="slidenum">
              <a:rPr lang="zh-CN" altLang="en-US" smtClean="0"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005490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implemented on 14 servers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429769-826F-4B90-AD8D-992491C45394}" type="slidenum">
              <a:rPr lang="zh-CN" altLang="en-US" smtClean="0"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641587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TCP BBR model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429769-826F-4B90-AD8D-992491C45394}" type="slidenum">
              <a:rPr lang="zh-CN" altLang="en-US" smtClean="0"/>
              <a:t>32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52918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Path validation can be divided into two parts: path control and verification.</a:t>
            </a:r>
          </a:p>
          <a:p>
            <a:r>
              <a:rPr lang="en-US" altLang="zh-CN" dirty="0"/>
              <a:t>Path control enables client to select an intended path for a specific packet.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Path verification lets end hosts can check if packets followed intended path in correct order.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429769-826F-4B90-AD8D-992491C45394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40458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Path validation can be divided into two parts: path control and verification.</a:t>
            </a:r>
          </a:p>
          <a:p>
            <a:r>
              <a:rPr lang="en-US" altLang="zh-CN" dirty="0"/>
              <a:t>Path control enables client to select an intended path for a specific packet.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Path verification lets end hosts can check if packets followed intended path in correct order.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429769-826F-4B90-AD8D-992491C45394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83793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We observe that existing path validation solutions suffer a dilemma of efficiency and security.</a:t>
            </a:r>
          </a:p>
          <a:p>
            <a:r>
              <a:rPr lang="en-US" altLang="zh-CN" dirty="0"/>
              <a:t>The efficiency requirements asks that proofs should be easy to compute for  higher efficiency</a:t>
            </a:r>
          </a:p>
          <a:p>
            <a:r>
              <a:rPr lang="en-US" altLang="zh-CN" dirty="0"/>
              <a:t>The security requirements asks that proofs should be complicated so that they are secure enough to withstand attacks</a:t>
            </a:r>
          </a:p>
          <a:p>
            <a:r>
              <a:rPr lang="en-US" altLang="zh-CN" dirty="0"/>
              <a:t>This results in a core issue. That there exists an </a:t>
            </a:r>
            <a:r>
              <a:rPr lang="en-US" altLang="zh-CN" sz="12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inevitable lower bound of overhead </a:t>
            </a:r>
            <a:r>
              <a:rPr lang="en-US" altLang="zh-CN" sz="1200" b="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performing secure path validation.</a:t>
            </a: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429769-826F-4B90-AD8D-992491C45394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20096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All this is due to the usage of packet-wise validation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429769-826F-4B90-AD8D-992491C45394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44726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Traditional path validation solutions use packet-wise validation.</a:t>
            </a:r>
          </a:p>
          <a:p>
            <a:r>
              <a:rPr lang="en-US" altLang="zh-CN" dirty="0"/>
              <a:t>It focuses on individual packet. For example, i</a:t>
            </a:r>
            <a:r>
              <a:rPr lang="en-US" altLang="zh-CN" b="0" i="0" dirty="0">
                <a:solidFill>
                  <a:srgbClr val="0D0D0D"/>
                </a:solidFill>
                <a:effectLst/>
                <a:latin typeface="Söhne"/>
              </a:rPr>
              <a:t>n the right-side path validation example, operations of verification and update target only a single packet.</a:t>
            </a:r>
          </a:p>
          <a:p>
            <a:endParaRPr lang="en-US" altLang="zh-CN" b="0" i="0" dirty="0">
              <a:solidFill>
                <a:srgbClr val="0D0D0D"/>
              </a:solidFill>
              <a:effectLst/>
              <a:latin typeface="Söhne"/>
            </a:endParaRPr>
          </a:p>
          <a:p>
            <a:endParaRPr lang="en-US" altLang="zh-CN" b="0" i="0" dirty="0">
              <a:solidFill>
                <a:srgbClr val="0D0D0D"/>
              </a:solidFill>
              <a:effectLst/>
              <a:latin typeface="Söhne"/>
            </a:endParaRPr>
          </a:p>
          <a:p>
            <a:r>
              <a:rPr lang="en-US" altLang="zh-CN" b="0" i="0" dirty="0">
                <a:solidFill>
                  <a:srgbClr val="0D0D0D"/>
                </a:solidFill>
                <a:effectLst/>
                <a:latin typeface="Söhne"/>
              </a:rPr>
              <a:t>Such limitations make us to think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429769-826F-4B90-AD8D-992491C45394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60318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What if we verify a group of packets simultaneously?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429769-826F-4B90-AD8D-992491C45394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89392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Thus, we propose Symphony, the first aggregate validation solution.</a:t>
            </a:r>
          </a:p>
          <a:p>
            <a:r>
              <a:rPr lang="en-US" altLang="zh-CN" dirty="0"/>
              <a:t>It processes packets in a group-wise way.</a:t>
            </a:r>
          </a:p>
          <a:p>
            <a:r>
              <a:rPr lang="en-US" altLang="zh-CN" dirty="0"/>
              <a:t>By aggregating a group of packets as an independent packet, Symphony can </a:t>
            </a:r>
            <a:r>
              <a:rPr lang="en-US" altLang="zh-CN" dirty="0" err="1"/>
              <a:t>amoirtize</a:t>
            </a:r>
            <a:r>
              <a:rPr lang="en-US" altLang="zh-CN" dirty="0"/>
              <a:t> the proof and the computation cost evenly over packets</a:t>
            </a:r>
          </a:p>
          <a:p>
            <a:r>
              <a:rPr lang="en-US" altLang="zh-CN" dirty="0"/>
              <a:t>and assure unchanged security constraints.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429769-826F-4B90-AD8D-992491C45394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98506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C7F745E-2D6F-D6C0-D8A8-1217504560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D2F54C22-E16F-4DE6-0408-595A955D70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D1BBA2D-41A7-089B-ECE2-754D340ED8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50EA0-B951-45F0-9CBF-832265F765C9}" type="datetimeFigureOut">
              <a:rPr lang="zh-CN" altLang="en-US" smtClean="0"/>
              <a:t>2024/2/23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D310D1F-CBC8-B0EC-ADF3-948B35C5FB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04EECB1-C5A5-90A3-A905-F1AE79831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7C211-D730-4521-B484-3EED5A1EA44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98863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D837956-23DE-EE46-C809-61FC4D51F7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E59CD58-E544-5B91-BE96-7C7BE3BAA5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04D4660-A002-9874-ECD5-108FE54A9E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50EA0-B951-45F0-9CBF-832265F765C9}" type="datetimeFigureOut">
              <a:rPr lang="zh-CN" altLang="en-US" smtClean="0"/>
              <a:t>2024/2/23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B00B813-EBAB-7748-C7AF-1BC63E76E0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DF4DB53-B074-C420-0E83-1BB1ED1D1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7C211-D730-4521-B484-3EED5A1EA44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45503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50283502-F884-A12A-F9B1-F560FE1E031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F89AF5E6-FDC5-3906-133D-89F1DF1E75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49D1337-1625-5BD0-A954-60B7C50FF0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50EA0-B951-45F0-9CBF-832265F765C9}" type="datetimeFigureOut">
              <a:rPr lang="zh-CN" altLang="en-US" smtClean="0"/>
              <a:t>2024/2/23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92D0B69-2A7F-7CEE-DB2B-E2579A29E2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F26D37F-CE0B-A219-DACC-A6BDF897E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7C211-D730-4521-B484-3EED5A1EA44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6163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4543944-04B7-851D-BE01-D1F0C812E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24A9879-DAAB-4BD6-4278-9E531908AD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06262FA-2B1D-DE41-3203-13F0DD97C5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50EA0-B951-45F0-9CBF-832265F765C9}" type="datetimeFigureOut">
              <a:rPr lang="zh-CN" altLang="en-US" smtClean="0"/>
              <a:t>2024/2/23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79F3677-0A59-254C-39F7-D81D4DF57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6ACEF3D-5274-64D9-20F2-B12F8832E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7C211-D730-4521-B484-3EED5A1EA44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12387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BAFF287-1E00-C24C-41AC-561922EC66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4424C78-0285-7A27-A9F8-E7F170C8B6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E5F8B6B-6EBB-F4FC-1333-0AC93D12A4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50EA0-B951-45F0-9CBF-832265F765C9}" type="datetimeFigureOut">
              <a:rPr lang="zh-CN" altLang="en-US" smtClean="0"/>
              <a:t>2024/2/23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7388FAC-66BD-DF43-51A1-3BF6FA9C9E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C85B0EA-FB3C-BCD7-846C-3B6A67EE8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7C211-D730-4521-B484-3EED5A1EA44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9700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D1E30A7-46E5-9F50-8D0B-80CA31EB81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0948779-431C-CEF6-99AD-8FC9050281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A3B5EC2E-CACB-45FD-8EB5-14F716548B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99049C8-D020-5EFF-B1A9-D430CC0965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50EA0-B951-45F0-9CBF-832265F765C9}" type="datetimeFigureOut">
              <a:rPr lang="zh-CN" altLang="en-US" smtClean="0"/>
              <a:t>2024/2/23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1A612D2-9443-3476-94AD-B03930971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6A8AF8B-0696-AFCD-C212-628D2B8BF0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7C211-D730-4521-B484-3EED5A1EA44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35585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EFE33A0-DF3F-E1F2-9E2C-26A6B83018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BD66925-94A0-CE23-7DC5-7AB91595CC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0D696F9E-BEF0-BC23-500A-9567EE26AB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01C46CA-39A0-92A5-506F-3E3B3C7CC0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13463E46-D184-D785-9155-5365931E778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043D1320-757C-775B-0B33-42E33215C4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50EA0-B951-45F0-9CBF-832265F765C9}" type="datetimeFigureOut">
              <a:rPr lang="zh-CN" altLang="en-US" smtClean="0"/>
              <a:t>2024/2/23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99672411-16D8-D442-2B72-9818E949E7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12D4FAB2-6F16-383E-9775-794DF7D8DE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7C211-D730-4521-B484-3EED5A1EA44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99681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05180EA-7800-6EE6-EBAF-C1D2224776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EC414A7-4E6D-E1BC-BD18-215163EC82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50EA0-B951-45F0-9CBF-832265F765C9}" type="datetimeFigureOut">
              <a:rPr lang="zh-CN" altLang="en-US" smtClean="0"/>
              <a:t>2024/2/23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FA1D9214-E02F-9EC3-C704-4BD043CCA7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6EE1665E-2625-37D1-4821-BF102B03F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7C211-D730-4521-B484-3EED5A1EA44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73568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CA0F1002-1AB9-A3F2-968D-1904529E27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50EA0-B951-45F0-9CBF-832265F765C9}" type="datetimeFigureOut">
              <a:rPr lang="zh-CN" altLang="en-US" smtClean="0"/>
              <a:t>2024/2/23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48FEE247-0BBA-C2B9-258F-CB7B0EC4AA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EBCB202-E1C4-9A2B-0897-C99B0EA11F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7C211-D730-4521-B484-3EED5A1EA44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79178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4A3679E-0A60-7E98-2B82-A3347FB96E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E6081BE-8E29-514C-F0E6-213CA12C9D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BE0DBCE9-EF06-F8A1-582C-3E86AAEA9D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AA7E8B1-993D-8F23-B11E-8630F702C7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50EA0-B951-45F0-9CBF-832265F765C9}" type="datetimeFigureOut">
              <a:rPr lang="zh-CN" altLang="en-US" smtClean="0"/>
              <a:t>2024/2/23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80C4A68-FD0E-AA81-4893-B3C4146511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3A98E1B-7BC3-97AE-B140-3DA131403D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7C211-D730-4521-B484-3EED5A1EA44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8872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1DE8F5E-ECFD-ED07-AD19-9A08CB4FB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61C42C2-F731-6683-FE83-1A9B721D70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213D66B-D4D0-8415-A9CE-AFEB972FAF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FEC31A2-6C9A-65E2-4E6E-BF4446CEF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50EA0-B951-45F0-9CBF-832265F765C9}" type="datetimeFigureOut">
              <a:rPr lang="zh-CN" altLang="en-US" smtClean="0"/>
              <a:t>2024/2/23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4E6EEDD-06E0-3CF7-AB3B-346F5373B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C11CDB4-EC0C-CCA9-53D1-06E4371301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7C211-D730-4521-B484-3EED5A1EA44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33394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EB3EDD8E-1356-CC5D-7210-33BFEB5F32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E8A2E96-1460-11DF-C9EE-F8F6CFC754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65BBB4B-2C6D-57A2-C10F-C343645D5C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F50EA0-B951-45F0-9CBF-832265F765C9}" type="datetimeFigureOut">
              <a:rPr lang="zh-CN" altLang="en-US" smtClean="0"/>
              <a:t>2024/2/23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D84755C-723A-2FEA-90B9-86D7D313BE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5F7C9A4-123A-412E-FC2A-21D717609D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27C211-D730-4521-B484-3EED5A1EA44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5997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文本框 77">
            <a:extLst>
              <a:ext uri="{FF2B5EF4-FFF2-40B4-BE49-F238E27FC236}">
                <a16:creationId xmlns:a16="http://schemas.microsoft.com/office/drawing/2014/main" id="{E506E716-0C4D-600B-9CA9-6FED86399C25}"/>
              </a:ext>
            </a:extLst>
          </p:cNvPr>
          <p:cNvSpPr txBox="1"/>
          <p:nvPr/>
        </p:nvSpPr>
        <p:spPr>
          <a:xfrm>
            <a:off x="1312128" y="2494900"/>
            <a:ext cx="956774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4400" dirty="0">
                <a:latin typeface="Avenir Book" panose="02000503020000020003" pitchFamily="2" charset="0"/>
                <a:cs typeface="Calibri" panose="020F0502020204030204" pitchFamily="34" charset="0"/>
              </a:rPr>
              <a:t>Symphony: Path Validation at Scale</a:t>
            </a:r>
            <a:endParaRPr lang="zh-CN" altLang="en-US" sz="4400" dirty="0">
              <a:latin typeface="Avenir Book" panose="02000503020000020003" pitchFamily="2" charset="0"/>
              <a:cs typeface="Calibri" panose="020F0502020204030204" pitchFamily="34" charset="0"/>
            </a:endParaRPr>
          </a:p>
        </p:txBody>
      </p:sp>
      <p:sp>
        <p:nvSpPr>
          <p:cNvPr id="79" name="文本框 78">
            <a:extLst>
              <a:ext uri="{FF2B5EF4-FFF2-40B4-BE49-F238E27FC236}">
                <a16:creationId xmlns:a16="http://schemas.microsoft.com/office/drawing/2014/main" id="{2D84A369-2620-AC81-3895-417737687894}"/>
              </a:ext>
            </a:extLst>
          </p:cNvPr>
          <p:cNvSpPr txBox="1"/>
          <p:nvPr/>
        </p:nvSpPr>
        <p:spPr>
          <a:xfrm>
            <a:off x="688908" y="3593660"/>
            <a:ext cx="108141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 err="1">
                <a:latin typeface="Avenir Book" panose="02000503020000020003" pitchFamily="2" charset="0"/>
                <a:cs typeface="Calibri" panose="020F0502020204030204" pitchFamily="34" charset="0"/>
              </a:rPr>
              <a:t>Anxiao</a:t>
            </a:r>
            <a:r>
              <a:rPr lang="en-US" altLang="zh-CN" sz="2800" dirty="0">
                <a:latin typeface="Avenir Book" panose="02000503020000020003" pitchFamily="2" charset="0"/>
                <a:cs typeface="Calibri" panose="020F0502020204030204" pitchFamily="34" charset="0"/>
              </a:rPr>
              <a:t> He, </a:t>
            </a:r>
            <a:r>
              <a:rPr lang="en-US" altLang="zh-CN" sz="2800" dirty="0" err="1">
                <a:latin typeface="Avenir Book" panose="02000503020000020003" pitchFamily="2" charset="0"/>
                <a:cs typeface="Calibri" panose="020F0502020204030204" pitchFamily="34" charset="0"/>
              </a:rPr>
              <a:t>Jiandong</a:t>
            </a:r>
            <a:r>
              <a:rPr lang="en-US" altLang="zh-CN" sz="2800" dirty="0">
                <a:latin typeface="Avenir Book" panose="02000503020000020003" pitchFamily="2" charset="0"/>
                <a:cs typeface="Calibri" panose="020F0502020204030204" pitchFamily="34" charset="0"/>
              </a:rPr>
              <a:t> Fu, Kai Bu, </a:t>
            </a:r>
            <a:r>
              <a:rPr lang="en-US" altLang="zh-CN" sz="2800" dirty="0" err="1">
                <a:latin typeface="Avenir Book" panose="02000503020000020003" pitchFamily="2" charset="0"/>
                <a:cs typeface="Calibri" panose="020F0502020204030204" pitchFamily="34" charset="0"/>
              </a:rPr>
              <a:t>Ruiqi</a:t>
            </a:r>
            <a:r>
              <a:rPr lang="en-US" altLang="zh-CN" sz="2800" dirty="0">
                <a:latin typeface="Avenir Book" panose="02000503020000020003" pitchFamily="2" charset="0"/>
                <a:cs typeface="Calibri" panose="020F0502020204030204" pitchFamily="34" charset="0"/>
              </a:rPr>
              <a:t> Zhou, </a:t>
            </a:r>
            <a:r>
              <a:rPr lang="en-US" altLang="zh-CN" sz="2800" dirty="0" err="1">
                <a:latin typeface="Avenir Book" panose="02000503020000020003" pitchFamily="2" charset="0"/>
                <a:cs typeface="Calibri" panose="020F0502020204030204" pitchFamily="34" charset="0"/>
              </a:rPr>
              <a:t>Chenlu</a:t>
            </a:r>
            <a:r>
              <a:rPr lang="en-US" altLang="zh-CN" sz="2800" dirty="0">
                <a:latin typeface="Avenir Book" panose="02000503020000020003" pitchFamily="2" charset="0"/>
                <a:cs typeface="Calibri" panose="020F0502020204030204" pitchFamily="34" charset="0"/>
              </a:rPr>
              <a:t> Miao, Kui Ren</a:t>
            </a:r>
          </a:p>
        </p:txBody>
      </p:sp>
      <p:pic>
        <p:nvPicPr>
          <p:cNvPr id="2" name="Picture 9">
            <a:extLst>
              <a:ext uri="{FF2B5EF4-FFF2-40B4-BE49-F238E27FC236}">
                <a16:creationId xmlns:a16="http://schemas.microsoft.com/office/drawing/2014/main" id="{FD175AE0-24B3-6E87-2B38-44D12413A6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985" y="268456"/>
            <a:ext cx="1809268" cy="723707"/>
          </a:xfrm>
          <a:prstGeom prst="rect">
            <a:avLst/>
          </a:prstGeom>
        </p:spPr>
      </p:pic>
      <p:pic>
        <p:nvPicPr>
          <p:cNvPr id="76" name="图片 75">
            <a:extLst>
              <a:ext uri="{FF2B5EF4-FFF2-40B4-BE49-F238E27FC236}">
                <a16:creationId xmlns:a16="http://schemas.microsoft.com/office/drawing/2014/main" id="{F0B24C55-9B80-C4BB-BF80-B5EAA4869B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467" y="4088551"/>
            <a:ext cx="2937063" cy="1071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897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C4BDC8E-53E7-98CD-6744-93A7213E31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venir Book" panose="02000503020000020003" pitchFamily="2" charset="0"/>
                <a:cs typeface="Calibri" panose="020F0502020204030204" pitchFamily="34" charset="0"/>
              </a:rPr>
              <a:t>Packet-wise Validation</a:t>
            </a:r>
            <a:endParaRPr lang="zh-CN" altLang="en-US" dirty="0">
              <a:latin typeface="Avenir Book" panose="02000503020000020003" pitchFamily="2" charset="0"/>
              <a:cs typeface="Calibri" panose="020F0502020204030204" pitchFamily="34" charset="0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8FA214A-BBD8-45A8-08DA-289BEE6FC6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968834" cy="4351338"/>
          </a:xfrm>
        </p:spPr>
        <p:txBody>
          <a:bodyPr/>
          <a:lstStyle/>
          <a:p>
            <a:r>
              <a:rPr lang="en-US" altLang="zh-CN" dirty="0">
                <a:latin typeface="Avenir Book" panose="02000503020000020003" pitchFamily="2" charset="0"/>
                <a:cs typeface="Calibri" panose="020F0502020204030204" pitchFamily="34" charset="0"/>
              </a:rPr>
              <a:t>Centered on                individual packets</a:t>
            </a:r>
          </a:p>
          <a:p>
            <a:pPr marL="0" indent="0">
              <a:buNone/>
            </a:pP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Avenir Book" panose="02000503020000020003" pitchFamily="2" charset="0"/>
                <a:cs typeface="Calibri" panose="020F0502020204030204" pitchFamily="34" charset="0"/>
              </a:rPr>
              <a:t>Process a single packet at a time</a:t>
            </a:r>
          </a:p>
          <a:p>
            <a:pPr>
              <a:buFont typeface="Wingdings" panose="05000000000000000000" pitchFamily="2" charset="2"/>
              <a:buChar char="p"/>
            </a:pPr>
            <a:endParaRPr lang="en-US" altLang="zh-CN" sz="600" dirty="0">
              <a:solidFill>
                <a:schemeClr val="bg1">
                  <a:lumMod val="50000"/>
                </a:schemeClr>
              </a:solidFill>
              <a:latin typeface="Avenir Book" panose="02000503020000020003" pitchFamily="2" charset="0"/>
              <a:cs typeface="Calibri" panose="020F0502020204030204" pitchFamily="34" charset="0"/>
            </a:endParaRPr>
          </a:p>
          <a:p>
            <a:r>
              <a:rPr lang="en-US" altLang="zh-CN" b="0" i="0" dirty="0">
                <a:solidFill>
                  <a:srgbClr val="0D0D0D"/>
                </a:solidFill>
                <a:effectLst/>
                <a:latin typeface="Avenir Book" panose="02000503020000020003" pitchFamily="2" charset="0"/>
              </a:rPr>
              <a:t>Constrained by cryptographic techniques</a:t>
            </a:r>
          </a:p>
          <a:p>
            <a:pPr marL="0" indent="0">
              <a:buNone/>
            </a:pP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Avenir Book" panose="02000503020000020003" pitchFamily="2" charset="0"/>
                <a:cs typeface="Calibri" panose="020F0502020204030204" pitchFamily="34" charset="0"/>
              </a:rPr>
              <a:t>Limit efficiency and security directly because of the adopted cryptographic scheme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7B3EFEE2-B246-10F7-7319-605F0EE3F2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0582" y="1690688"/>
            <a:ext cx="5436065" cy="3771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3148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960797F-7940-8114-19E8-64D4DFB0EA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dirty="0">
                <a:latin typeface="Avenir Book" panose="02000503020000020003" pitchFamily="2" charset="0"/>
                <a:cs typeface="Calibri" panose="020F0502020204030204" pitchFamily="34" charset="0"/>
              </a:rPr>
              <a:t>What if we verify a group of packets simultaneously?</a:t>
            </a:r>
          </a:p>
          <a:p>
            <a:pPr marL="0" indent="0">
              <a:buNone/>
            </a:pPr>
            <a:endParaRPr lang="en-US" altLang="zh-CN" dirty="0">
              <a:solidFill>
                <a:schemeClr val="bg1">
                  <a:lumMod val="50000"/>
                </a:schemeClr>
              </a:solidFill>
              <a:latin typeface="Avenir Book" panose="02000503020000020003" pitchFamily="2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latin typeface="Avenir Book" panose="02000503020000020003" pitchFamily="2" charset="0"/>
                <a:cs typeface="Calibri" panose="020F0502020204030204" pitchFamily="34" charset="0"/>
              </a:rPr>
              <a:t>Improve efficiency</a:t>
            </a:r>
          </a:p>
          <a:p>
            <a:pPr marL="0" indent="0">
              <a:buNone/>
            </a:pPr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latin typeface="Avenir Book" panose="02000503020000020003" pitchFamily="2" charset="0"/>
                <a:cs typeface="Calibri" panose="020F0502020204030204" pitchFamily="34" charset="0"/>
              </a:rPr>
              <a:t>Guarantee security</a:t>
            </a:r>
          </a:p>
        </p:txBody>
      </p:sp>
      <p:sp>
        <p:nvSpPr>
          <p:cNvPr id="2" name="内容占位符 2">
            <a:extLst>
              <a:ext uri="{FF2B5EF4-FFF2-40B4-BE49-F238E27FC236}">
                <a16:creationId xmlns:a16="http://schemas.microsoft.com/office/drawing/2014/main" id="{BEAB1E6C-94B7-6045-B73F-A0674EB486AD}"/>
              </a:ext>
            </a:extLst>
          </p:cNvPr>
          <p:cNvSpPr txBox="1">
            <a:spLocks/>
          </p:cNvSpPr>
          <p:nvPr/>
        </p:nvSpPr>
        <p:spPr>
          <a:xfrm>
            <a:off x="838200" y="3728852"/>
            <a:ext cx="10515600" cy="31291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latin typeface="Avenir Book" panose="02000503020000020003" pitchFamily="2" charset="0"/>
                <a:cs typeface="Calibri" panose="020F0502020204030204" pitchFamily="34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276653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7213C2-8C3A-3C26-459F-EDF221778F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9C03924-1974-D71F-1D17-62B1AB4922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venir Book" panose="02000503020000020003" pitchFamily="2" charset="0"/>
                <a:cs typeface="Calibri" panose="020F0502020204030204" pitchFamily="34" charset="0"/>
              </a:rPr>
              <a:t>Symphony: Aggregate Validation</a:t>
            </a:r>
            <a:endParaRPr lang="zh-CN" altLang="en-US" dirty="0">
              <a:latin typeface="Avenir Book" panose="02000503020000020003" pitchFamily="2" charset="0"/>
              <a:cs typeface="Calibri" panose="020F0502020204030204" pitchFamily="34" charset="0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9523FC86-EA72-3C80-4636-19F066E2FD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455" y="1690688"/>
            <a:ext cx="5706195" cy="3914817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9150B09E-94F0-8557-F222-ED7FFAE8E942}"/>
              </a:ext>
            </a:extLst>
          </p:cNvPr>
          <p:cNvSpPr txBox="1"/>
          <p:nvPr/>
        </p:nvSpPr>
        <p:spPr>
          <a:xfrm>
            <a:off x="6432550" y="1558132"/>
            <a:ext cx="5571304" cy="4632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26201" indent="-326201">
              <a:spcBef>
                <a:spcPts val="571"/>
              </a:spcBef>
              <a:spcAft>
                <a:spcPts val="571"/>
              </a:spcAft>
              <a:buFont typeface="Arial" panose="020B0604020202020204" pitchFamily="34" charset="0"/>
              <a:buChar char="•"/>
            </a:pPr>
            <a:endParaRPr lang="en-US" altLang="zh-CN" sz="700" dirty="0">
              <a:latin typeface="Avenir Book" panose="02000503020000020003" pitchFamily="2" charset="0"/>
              <a:cs typeface="Calibri" panose="020F0502020204030204" pitchFamily="34" charset="0"/>
            </a:endParaRPr>
          </a:p>
          <a:p>
            <a:pPr marL="326201" indent="-326201">
              <a:spcBef>
                <a:spcPts val="571"/>
              </a:spcBef>
              <a:spcAft>
                <a:spcPts val="571"/>
              </a:spcAft>
              <a:buFont typeface="Arial" panose="020B0604020202020204" pitchFamily="34" charset="0"/>
              <a:buChar char="•"/>
            </a:pPr>
            <a:r>
              <a:rPr lang="en-US" altLang="zh-CN" sz="2800" dirty="0">
                <a:solidFill>
                  <a:schemeClr val="bg1">
                    <a:lumMod val="50000"/>
                  </a:schemeClr>
                </a:solidFill>
                <a:latin typeface="Avenir Book" panose="02000503020000020003" pitchFamily="2" charset="0"/>
                <a:cs typeface="Calibri" panose="020F0502020204030204" pitchFamily="34" charset="0"/>
              </a:rPr>
              <a:t>Aggregate</a:t>
            </a:r>
            <a:r>
              <a:rPr lang="en-US" altLang="zh-CN" sz="2800" dirty="0">
                <a:latin typeface="Avenir Book" panose="02000503020000020003" pitchFamily="2" charset="0"/>
                <a:cs typeface="Calibri" panose="020F0502020204030204" pitchFamily="34" charset="0"/>
              </a:rPr>
              <a:t> a group of packets as an independent packet</a:t>
            </a:r>
          </a:p>
          <a:p>
            <a:pPr marL="326201" indent="-326201">
              <a:spcBef>
                <a:spcPts val="571"/>
              </a:spcBef>
              <a:spcAft>
                <a:spcPts val="571"/>
              </a:spcAft>
              <a:buFont typeface="Arial" panose="020B0604020202020204" pitchFamily="34" charset="0"/>
              <a:buChar char="•"/>
            </a:pPr>
            <a:endParaRPr lang="en-US" altLang="zh-CN" sz="700" dirty="0">
              <a:latin typeface="Avenir Book" panose="02000503020000020003" pitchFamily="2" charset="0"/>
              <a:cs typeface="Calibri" panose="020F0502020204030204" pitchFamily="34" charset="0"/>
            </a:endParaRPr>
          </a:p>
          <a:p>
            <a:pPr marL="326201" indent="-326201">
              <a:spcBef>
                <a:spcPts val="571"/>
              </a:spcBef>
              <a:spcAft>
                <a:spcPts val="571"/>
              </a:spcAft>
              <a:buFont typeface="Arial" panose="020B0604020202020204" pitchFamily="34" charset="0"/>
              <a:buChar char="•"/>
            </a:pPr>
            <a:r>
              <a:rPr lang="en-US" altLang="zh-CN" sz="2800" dirty="0">
                <a:solidFill>
                  <a:schemeClr val="bg1">
                    <a:lumMod val="50000"/>
                  </a:schemeClr>
                </a:solidFill>
                <a:latin typeface="Avenir Book" panose="02000503020000020003" pitchFamily="2" charset="0"/>
                <a:cs typeface="Calibri" panose="020F0502020204030204" pitchFamily="34" charset="0"/>
              </a:rPr>
              <a:t>Amortize</a:t>
            </a:r>
            <a:r>
              <a:rPr lang="en-US" altLang="zh-CN" sz="2800" dirty="0">
                <a:latin typeface="Avenir Book" panose="02000503020000020003" pitchFamily="2" charset="0"/>
                <a:cs typeface="Calibri" panose="020F0502020204030204" pitchFamily="34" charset="0"/>
              </a:rPr>
              <a:t> the proof and the computation cost evenly over packets</a:t>
            </a:r>
          </a:p>
          <a:p>
            <a:pPr marL="326201" indent="-326201">
              <a:spcBef>
                <a:spcPts val="571"/>
              </a:spcBef>
              <a:spcAft>
                <a:spcPts val="571"/>
              </a:spcAft>
              <a:buFont typeface="Arial" panose="020B0604020202020204" pitchFamily="34" charset="0"/>
              <a:buChar char="•"/>
            </a:pPr>
            <a:endParaRPr lang="en-US" altLang="zh-CN" sz="700" dirty="0">
              <a:latin typeface="Avenir Book" panose="02000503020000020003" pitchFamily="2" charset="0"/>
              <a:cs typeface="Calibri" panose="020F0502020204030204" pitchFamily="34" charset="0"/>
            </a:endParaRPr>
          </a:p>
          <a:p>
            <a:pPr marL="326201" indent="-326201">
              <a:spcBef>
                <a:spcPts val="571"/>
              </a:spcBef>
              <a:spcAft>
                <a:spcPts val="571"/>
              </a:spcAft>
              <a:buFont typeface="Arial" panose="020B0604020202020204" pitchFamily="34" charset="0"/>
              <a:buChar char="•"/>
            </a:pPr>
            <a:r>
              <a:rPr lang="en-US" altLang="zh-CN" sz="2800" dirty="0">
                <a:solidFill>
                  <a:schemeClr val="bg1">
                    <a:lumMod val="50000"/>
                  </a:schemeClr>
                </a:solidFill>
                <a:latin typeface="Avenir Book" panose="02000503020000020003" pitchFamily="2" charset="0"/>
                <a:cs typeface="Calibri" panose="020F0502020204030204" pitchFamily="34" charset="0"/>
              </a:rPr>
              <a:t>Assure</a:t>
            </a:r>
            <a:r>
              <a:rPr lang="en-US" altLang="zh-CN" sz="2800" dirty="0">
                <a:latin typeface="Avenir Book" panose="02000503020000020003" pitchFamily="2" charset="0"/>
                <a:cs typeface="Calibri" panose="020F0502020204030204" pitchFamily="34" charset="0"/>
              </a:rPr>
              <a:t> unchanged security constraints through aggregate validation</a:t>
            </a:r>
            <a:endParaRPr lang="zh-CN" altLang="en-US" sz="2800" dirty="0">
              <a:latin typeface="Avenir Book" panose="02000503020000020003" pitchFamily="2" charset="0"/>
              <a:cs typeface="Calibri" panose="020F0502020204030204" pitchFamily="34" charset="0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C8CA1F64-ECDA-DDE0-D82E-66AC144363FD}"/>
              </a:ext>
            </a:extLst>
          </p:cNvPr>
          <p:cNvSpPr/>
          <p:nvPr/>
        </p:nvSpPr>
        <p:spPr>
          <a:xfrm>
            <a:off x="2343150" y="3027363"/>
            <a:ext cx="577850" cy="622300"/>
          </a:xfrm>
          <a:prstGeom prst="rect">
            <a:avLst/>
          </a:prstGeom>
          <a:noFill/>
          <a:ln w="38100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venir Book" panose="02000503020000020003" pitchFamily="2" charset="0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24ADBDA5-A8B5-92AD-4BEB-30DF6A6725C2}"/>
              </a:ext>
            </a:extLst>
          </p:cNvPr>
          <p:cNvSpPr/>
          <p:nvPr/>
        </p:nvSpPr>
        <p:spPr>
          <a:xfrm>
            <a:off x="2762250" y="2120900"/>
            <a:ext cx="711200" cy="762001"/>
          </a:xfrm>
          <a:prstGeom prst="rect">
            <a:avLst/>
          </a:prstGeom>
          <a:noFill/>
          <a:ln w="38100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venir Book" panose="02000503020000020003" pitchFamily="2" charset="0"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95D560D5-7639-AF74-CFC4-F0DEBA9C2EC0}"/>
              </a:ext>
            </a:extLst>
          </p:cNvPr>
          <p:cNvSpPr/>
          <p:nvPr/>
        </p:nvSpPr>
        <p:spPr>
          <a:xfrm>
            <a:off x="3562350" y="2120899"/>
            <a:ext cx="806450" cy="762001"/>
          </a:xfrm>
          <a:prstGeom prst="rect">
            <a:avLst/>
          </a:prstGeom>
          <a:noFill/>
          <a:ln w="38100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venir Book" panose="02000503020000020003" pitchFamily="2" charset="0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478E09F1-57D1-502A-598D-005FB482B1B1}"/>
              </a:ext>
            </a:extLst>
          </p:cNvPr>
          <p:cNvSpPr/>
          <p:nvPr/>
        </p:nvSpPr>
        <p:spPr>
          <a:xfrm>
            <a:off x="4044950" y="3057526"/>
            <a:ext cx="577850" cy="592137"/>
          </a:xfrm>
          <a:prstGeom prst="rect">
            <a:avLst/>
          </a:prstGeom>
          <a:noFill/>
          <a:ln w="38100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venir Book" panose="02000503020000020003" pitchFamily="2" charset="0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CEB71B01-208E-8286-7DEE-7447FDA93422}"/>
              </a:ext>
            </a:extLst>
          </p:cNvPr>
          <p:cNvSpPr txBox="1"/>
          <p:nvPr/>
        </p:nvSpPr>
        <p:spPr>
          <a:xfrm>
            <a:off x="441700" y="5678550"/>
            <a:ext cx="62559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Avenir Book" panose="02000503020000020003" pitchFamily="2" charset="0"/>
                <a:cs typeface="Calibri" panose="020F0502020204030204" pitchFamily="34" charset="0"/>
              </a:rPr>
              <a:t>routers process packets in a </a:t>
            </a: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Avenir Book" panose="02000503020000020003" pitchFamily="2" charset="0"/>
                <a:cs typeface="Calibri" panose="020F0502020204030204" pitchFamily="34" charset="0"/>
              </a:rPr>
              <a:t>group-wise</a:t>
            </a:r>
            <a:r>
              <a:rPr lang="en-US" altLang="zh-CN" sz="2400" dirty="0">
                <a:latin typeface="Avenir Book" panose="02000503020000020003" pitchFamily="2" charset="0"/>
                <a:cs typeface="Calibri" panose="020F0502020204030204" pitchFamily="34" charset="0"/>
              </a:rPr>
              <a:t> way</a:t>
            </a:r>
            <a:endParaRPr lang="zh-CN" altLang="en-US" sz="2400" dirty="0">
              <a:latin typeface="Avenir Book" panose="02000503020000020003" pitchFamily="2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79273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:a16="http://schemas.microsoft.com/office/drawing/2014/main" id="{C3A4A951-7CAB-C81E-4D9B-824663A871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455" y="1690688"/>
            <a:ext cx="5706195" cy="3914817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5D9BBC32-997E-9C75-269B-76B0E383C2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venir Book" panose="02000503020000020003" pitchFamily="2" charset="0"/>
                <a:cs typeface="Calibri" panose="020F0502020204030204" pitchFamily="34" charset="0"/>
              </a:rPr>
              <a:t>Symphony: Aggregate Validation</a:t>
            </a:r>
            <a:endParaRPr lang="zh-CN" altLang="en-US" dirty="0">
              <a:latin typeface="Avenir Book" panose="02000503020000020003" pitchFamily="2" charset="0"/>
              <a:cs typeface="Calibri" panose="020F0502020204030204" pitchFamily="34" charset="0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8D01CC8B-038A-1959-DEC2-39BF8F034E36}"/>
              </a:ext>
            </a:extLst>
          </p:cNvPr>
          <p:cNvSpPr txBox="1"/>
          <p:nvPr/>
        </p:nvSpPr>
        <p:spPr>
          <a:xfrm>
            <a:off x="6432550" y="1710532"/>
            <a:ext cx="557130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26201" indent="-326201">
              <a:spcBef>
                <a:spcPts val="571"/>
              </a:spcBef>
              <a:spcAft>
                <a:spcPts val="571"/>
              </a:spcAft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Avenir Book" panose="02000503020000020003" pitchFamily="2" charset="0"/>
                <a:cs typeface="Calibri" panose="020F0502020204030204" pitchFamily="34" charset="0"/>
              </a:rPr>
              <a:t>The router </a:t>
            </a: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Avenir Book" panose="02000503020000020003" pitchFamily="2" charset="0"/>
                <a:cs typeface="Calibri" panose="020F0502020204030204" pitchFamily="34" charset="0"/>
              </a:rPr>
              <a:t>fetch</a:t>
            </a:r>
            <a:r>
              <a:rPr lang="en-US" altLang="zh-CN" sz="2400" dirty="0">
                <a:latin typeface="Avenir Book" panose="02000503020000020003" pitchFamily="2" charset="0"/>
                <a:cs typeface="Calibri" panose="020F0502020204030204" pitchFamily="34" charset="0"/>
              </a:rPr>
              <a:t>es a group of packets from the input queue</a:t>
            </a:r>
          </a:p>
          <a:p>
            <a:pPr marL="326201" indent="-326201">
              <a:spcBef>
                <a:spcPts val="571"/>
              </a:spcBef>
              <a:spcAft>
                <a:spcPts val="571"/>
              </a:spcAft>
              <a:buFont typeface="Arial" panose="020B0604020202020204" pitchFamily="34" charset="0"/>
              <a:buChar char="•"/>
            </a:pPr>
            <a:r>
              <a:rPr lang="en-US" altLang="zh-CN" sz="2400" b="0" i="0" dirty="0">
                <a:solidFill>
                  <a:srgbClr val="0D0D0D"/>
                </a:solidFill>
                <a:effectLst/>
                <a:latin typeface="Avenir Book" panose="02000503020000020003" pitchFamily="2" charset="0"/>
              </a:rPr>
              <a:t>The router </a:t>
            </a:r>
            <a:r>
              <a:rPr lang="en-US" altLang="zh-CN" sz="2400" b="0" i="0" dirty="0">
                <a:solidFill>
                  <a:schemeClr val="bg1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validate</a:t>
            </a:r>
            <a:r>
              <a:rPr lang="en-US" altLang="zh-CN" sz="2400" b="0" i="0" dirty="0">
                <a:solidFill>
                  <a:srgbClr val="0D0D0D"/>
                </a:solidFill>
                <a:effectLst/>
                <a:latin typeface="Avenir Book" panose="02000503020000020003" pitchFamily="2" charset="0"/>
              </a:rPr>
              <a:t>s the entire group by comparing the computed proof with concatenated proofs in packets</a:t>
            </a:r>
          </a:p>
          <a:p>
            <a:pPr marL="326201" indent="-326201">
              <a:spcBef>
                <a:spcPts val="571"/>
              </a:spcBef>
              <a:spcAft>
                <a:spcPts val="571"/>
              </a:spcAft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Avenir Book" panose="02000503020000020003" pitchFamily="2" charset="0"/>
                <a:cs typeface="Calibri" panose="020F0502020204030204" pitchFamily="34" charset="0"/>
              </a:rPr>
              <a:t>If validation succeeds, </a:t>
            </a:r>
            <a:r>
              <a:rPr lang="en-US" altLang="zh-CN" sz="2400" b="0" i="0" dirty="0">
                <a:solidFill>
                  <a:srgbClr val="0D0D0D"/>
                </a:solidFill>
                <a:effectLst/>
                <a:latin typeface="Avenir Book" panose="02000503020000020003" pitchFamily="2" charset="0"/>
              </a:rPr>
              <a:t>the router </a:t>
            </a:r>
            <a:r>
              <a:rPr lang="en-US" altLang="zh-CN" sz="2400" b="0" i="0" dirty="0">
                <a:solidFill>
                  <a:schemeClr val="bg1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update</a:t>
            </a:r>
            <a:r>
              <a:rPr lang="en-US" altLang="zh-CN" sz="2400" b="0" i="0" dirty="0">
                <a:solidFill>
                  <a:srgbClr val="0D0D0D"/>
                </a:solidFill>
                <a:effectLst/>
                <a:latin typeface="Avenir Book" panose="02000503020000020003" pitchFamily="2" charset="0"/>
              </a:rPr>
              <a:t>s and evenly distributes its proof across all packets in the group</a:t>
            </a:r>
            <a:endParaRPr lang="en-US" altLang="zh-CN" sz="2400" dirty="0">
              <a:latin typeface="Avenir Book" panose="02000503020000020003" pitchFamily="2" charset="0"/>
              <a:cs typeface="Calibri" panose="020F0502020204030204" pitchFamily="34" charset="0"/>
            </a:endParaRPr>
          </a:p>
          <a:p>
            <a:pPr marL="326201" indent="-326201">
              <a:spcBef>
                <a:spcPts val="571"/>
              </a:spcBef>
              <a:spcAft>
                <a:spcPts val="571"/>
              </a:spcAft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Avenir Book" panose="02000503020000020003" pitchFamily="2" charset="0"/>
                <a:cs typeface="Calibri" panose="020F0502020204030204" pitchFamily="34" charset="0"/>
              </a:rPr>
              <a:t>The router </a:t>
            </a: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Avenir Book" panose="02000503020000020003" pitchFamily="2" charset="0"/>
                <a:cs typeface="Calibri" panose="020F0502020204030204" pitchFamily="34" charset="0"/>
              </a:rPr>
              <a:t>transfer</a:t>
            </a:r>
            <a:r>
              <a:rPr lang="en-US" altLang="zh-CN" sz="2400" dirty="0">
                <a:latin typeface="Avenir Book" panose="02000503020000020003" pitchFamily="2" charset="0"/>
                <a:cs typeface="Calibri" panose="020F0502020204030204" pitchFamily="34" charset="0"/>
              </a:rPr>
              <a:t>s the updated packet group for output</a:t>
            </a:r>
            <a:endParaRPr lang="zh-CN" altLang="en-US" sz="2400" dirty="0">
              <a:latin typeface="Avenir Book" panose="02000503020000020003" pitchFamily="2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96848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1AC4E6F-AE57-9F62-CFC2-78C033AA19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venir Book" panose="02000503020000020003" pitchFamily="2" charset="0"/>
                <a:cs typeface="Calibri" panose="020F0502020204030204" pitchFamily="34" charset="0"/>
              </a:rPr>
              <a:t>How to Identify Packet Order</a:t>
            </a:r>
            <a:endParaRPr lang="zh-CN" altLang="en-US" dirty="0">
              <a:latin typeface="Avenir Book" panose="02000503020000020003" pitchFamily="2" charset="0"/>
              <a:cs typeface="Calibri" panose="020F0502020204030204" pitchFamily="34" charset="0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0047926-4318-3FA7-4D8E-9EA26FF8CA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dirty="0">
                <a:latin typeface="Avenir Book" panose="02000503020000020003" pitchFamily="2" charset="0"/>
                <a:cs typeface="Calibri" panose="020F0502020204030204" pitchFamily="34" charset="0"/>
              </a:rPr>
              <a:t>Hierarchical Tags</a:t>
            </a:r>
            <a:endParaRPr lang="zh-CN" altLang="en-US" dirty="0">
              <a:latin typeface="Avenir Book" panose="02000503020000020003" pitchFamily="2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64505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1AC4E6F-AE57-9F62-CFC2-78C033AA19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venir Book" panose="02000503020000020003" pitchFamily="2" charset="0"/>
                <a:cs typeface="Calibri" panose="020F0502020204030204" pitchFamily="34" charset="0"/>
              </a:rPr>
              <a:t>How to Identify Packet Order</a:t>
            </a:r>
            <a:endParaRPr lang="zh-CN" altLang="en-US" dirty="0">
              <a:latin typeface="Avenir Book" panose="02000503020000020003" pitchFamily="2" charset="0"/>
              <a:cs typeface="Calibri" panose="020F0502020204030204" pitchFamily="34" charset="0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0047926-4318-3FA7-4D8E-9EA26FF8CA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dirty="0">
                <a:latin typeface="Avenir Book" panose="02000503020000020003" pitchFamily="2" charset="0"/>
                <a:cs typeface="Calibri" panose="020F0502020204030204" pitchFamily="34" charset="0"/>
              </a:rPr>
              <a:t>Hierarchical Tags</a:t>
            </a:r>
            <a:endParaRPr lang="zh-CN" altLang="en-US" dirty="0">
              <a:latin typeface="Avenir Book" panose="02000503020000020003" pitchFamily="2" charset="0"/>
              <a:cs typeface="Calibri" panose="020F0502020204030204" pitchFamily="34" charset="0"/>
            </a:endParaRPr>
          </a:p>
        </p:txBody>
      </p:sp>
      <p:sp>
        <p:nvSpPr>
          <p:cNvPr id="4" name="矩形: 圆角 3">
            <a:extLst>
              <a:ext uri="{FF2B5EF4-FFF2-40B4-BE49-F238E27FC236}">
                <a16:creationId xmlns:a16="http://schemas.microsoft.com/office/drawing/2014/main" id="{CB16B045-B865-B13C-4468-9611A91AABB3}"/>
              </a:ext>
            </a:extLst>
          </p:cNvPr>
          <p:cNvSpPr/>
          <p:nvPr/>
        </p:nvSpPr>
        <p:spPr>
          <a:xfrm>
            <a:off x="1179095" y="2468883"/>
            <a:ext cx="1361974" cy="505327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latin typeface="Avenir Book" panose="02000503020000020003" pitchFamily="2" charset="0"/>
              </a:rPr>
              <a:t>Group Tag</a:t>
            </a:r>
            <a:endParaRPr lang="zh-CN" altLang="en-US" dirty="0">
              <a:latin typeface="Avenir Book" panose="02000503020000020003" pitchFamily="2" charset="0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022744FC-CC72-B522-866D-35FB68D4DC22}"/>
              </a:ext>
            </a:extLst>
          </p:cNvPr>
          <p:cNvSpPr txBox="1"/>
          <p:nvPr/>
        </p:nvSpPr>
        <p:spPr>
          <a:xfrm>
            <a:off x="1130968" y="3224463"/>
            <a:ext cx="509170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Avenir Book" panose="02000503020000020003" pitchFamily="2" charset="0"/>
                <a:cs typeface="Calibri" panose="020F0502020204030204" pitchFamily="34" charset="0"/>
              </a:rPr>
              <a:t>Assign packets of the same group with an identical group tag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Avenir Book" panose="02000503020000020003" pitchFamily="2" charset="0"/>
                <a:cs typeface="Calibri" panose="020F0502020204030204" pitchFamily="34" charset="0"/>
              </a:rPr>
              <a:t>Combine </a:t>
            </a:r>
            <a:r>
              <a:rPr lang="en-US" altLang="zh-CN" sz="2400" dirty="0" err="1">
                <a:latin typeface="Avenir Book" panose="02000503020000020003" pitchFamily="2" charset="0"/>
                <a:cs typeface="Calibri" panose="020F0502020204030204" pitchFamily="34" charset="0"/>
              </a:rPr>
              <a:t>SessionID</a:t>
            </a:r>
            <a:r>
              <a:rPr lang="en-US" altLang="zh-CN" sz="2400" dirty="0">
                <a:latin typeface="Avenir Book" panose="02000503020000020003" pitchFamily="2" charset="0"/>
                <a:cs typeface="Calibri" panose="020F0502020204030204" pitchFamily="34" charset="0"/>
              </a:rPr>
              <a:t> to differentiate groups</a:t>
            </a:r>
            <a:endParaRPr lang="zh-CN" altLang="en-US" sz="2400" dirty="0">
              <a:latin typeface="Avenir Book" panose="02000503020000020003" pitchFamily="2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52840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1AC4E6F-AE57-9F62-CFC2-78C033AA19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862271" cy="1325563"/>
          </a:xfrm>
        </p:spPr>
        <p:txBody>
          <a:bodyPr/>
          <a:lstStyle/>
          <a:p>
            <a:r>
              <a:rPr lang="en-US" altLang="zh-CN" dirty="0">
                <a:latin typeface="Avenir Book" panose="02000503020000020003" pitchFamily="2" charset="0"/>
                <a:cs typeface="Calibri" panose="020F0502020204030204" pitchFamily="34" charset="0"/>
              </a:rPr>
              <a:t>How to Identify Packet Order</a:t>
            </a:r>
            <a:endParaRPr lang="zh-CN" altLang="en-US" dirty="0">
              <a:latin typeface="Avenir Book" panose="02000503020000020003" pitchFamily="2" charset="0"/>
              <a:cs typeface="Calibri" panose="020F0502020204030204" pitchFamily="34" charset="0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0047926-4318-3FA7-4D8E-9EA26FF8CA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62271" cy="4351338"/>
          </a:xfrm>
        </p:spPr>
        <p:txBody>
          <a:bodyPr/>
          <a:lstStyle/>
          <a:p>
            <a:pPr marL="0" indent="0">
              <a:buNone/>
            </a:pPr>
            <a:r>
              <a:rPr lang="en-US" altLang="zh-CN" dirty="0">
                <a:latin typeface="Avenir Book" panose="02000503020000020003" pitchFamily="2" charset="0"/>
                <a:cs typeface="Calibri" panose="020F0502020204030204" pitchFamily="34" charset="0"/>
              </a:rPr>
              <a:t>Hierarchical Tags</a:t>
            </a:r>
            <a:endParaRPr lang="zh-CN" altLang="en-US" dirty="0">
              <a:latin typeface="Avenir Book" panose="02000503020000020003" pitchFamily="2" charset="0"/>
              <a:cs typeface="Calibri" panose="020F0502020204030204" pitchFamily="34" charset="0"/>
            </a:endParaRPr>
          </a:p>
        </p:txBody>
      </p:sp>
      <p:sp>
        <p:nvSpPr>
          <p:cNvPr id="5" name="矩形: 圆角 4">
            <a:extLst>
              <a:ext uri="{FF2B5EF4-FFF2-40B4-BE49-F238E27FC236}">
                <a16:creationId xmlns:a16="http://schemas.microsoft.com/office/drawing/2014/main" id="{B3790FE2-952C-343E-B76C-9E4C4ED2009A}"/>
              </a:ext>
            </a:extLst>
          </p:cNvPr>
          <p:cNvSpPr/>
          <p:nvPr/>
        </p:nvSpPr>
        <p:spPr>
          <a:xfrm>
            <a:off x="5439076" y="2468883"/>
            <a:ext cx="1361974" cy="505327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latin typeface="Avenir Book" panose="02000503020000020003" pitchFamily="2" charset="0"/>
              </a:rPr>
              <a:t>Order Tag</a:t>
            </a:r>
            <a:endParaRPr lang="zh-CN" altLang="en-US" dirty="0">
              <a:latin typeface="Avenir Book" panose="02000503020000020003" pitchFamily="2" charset="0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8C784D53-CF7E-655B-26F8-E1AFD629C777}"/>
              </a:ext>
            </a:extLst>
          </p:cNvPr>
          <p:cNvSpPr txBox="1"/>
          <p:nvPr/>
        </p:nvSpPr>
        <p:spPr>
          <a:xfrm>
            <a:off x="4004912" y="3224463"/>
            <a:ext cx="47472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Avenir Book" panose="02000503020000020003" pitchFamily="2" charset="0"/>
                <a:cs typeface="Calibri" panose="020F0502020204030204" pitchFamily="34" charset="0"/>
              </a:rPr>
              <a:t>Assign packets of the same group with different order tags</a:t>
            </a:r>
            <a:endParaRPr lang="zh-CN" altLang="en-US" sz="2400" dirty="0">
              <a:latin typeface="Avenir Book" panose="02000503020000020003" pitchFamily="2" charset="0"/>
              <a:cs typeface="Calibri" panose="020F0502020204030204" pitchFamily="34" charset="0"/>
            </a:endParaRPr>
          </a:p>
        </p:txBody>
      </p:sp>
      <p:sp>
        <p:nvSpPr>
          <p:cNvPr id="7" name="矩形: 圆角 6">
            <a:extLst>
              <a:ext uri="{FF2B5EF4-FFF2-40B4-BE49-F238E27FC236}">
                <a16:creationId xmlns:a16="http://schemas.microsoft.com/office/drawing/2014/main" id="{A3C1BEBD-A4E9-998C-386B-958AB2E8CCEC}"/>
              </a:ext>
            </a:extLst>
          </p:cNvPr>
          <p:cNvSpPr/>
          <p:nvPr/>
        </p:nvSpPr>
        <p:spPr>
          <a:xfrm>
            <a:off x="1179095" y="2468883"/>
            <a:ext cx="1361974" cy="505327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latin typeface="Avenir Book" panose="02000503020000020003" pitchFamily="2" charset="0"/>
              </a:rPr>
              <a:t>Group Tag</a:t>
            </a:r>
            <a:endParaRPr lang="zh-CN" altLang="en-US" dirty="0"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74340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1AC4E6F-AE57-9F62-CFC2-78C033AA19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785235" cy="1325563"/>
          </a:xfrm>
        </p:spPr>
        <p:txBody>
          <a:bodyPr/>
          <a:lstStyle/>
          <a:p>
            <a:r>
              <a:rPr lang="en-US" altLang="zh-CN" dirty="0">
                <a:latin typeface="Avenir Book" panose="02000503020000020003" pitchFamily="2" charset="0"/>
                <a:cs typeface="Calibri" panose="020F0502020204030204" pitchFamily="34" charset="0"/>
              </a:rPr>
              <a:t>How to Identify Packet Order</a:t>
            </a:r>
            <a:endParaRPr lang="zh-CN" altLang="en-US" dirty="0">
              <a:latin typeface="Avenir Book" panose="02000503020000020003" pitchFamily="2" charset="0"/>
              <a:cs typeface="Calibri" panose="020F0502020204030204" pitchFamily="34" charset="0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0047926-4318-3FA7-4D8E-9EA26FF8CA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785235" cy="4351338"/>
          </a:xfrm>
        </p:spPr>
        <p:txBody>
          <a:bodyPr/>
          <a:lstStyle/>
          <a:p>
            <a:pPr marL="0" indent="0">
              <a:buNone/>
            </a:pPr>
            <a:r>
              <a:rPr lang="en-US" altLang="zh-CN" dirty="0">
                <a:latin typeface="Avenir Book" panose="02000503020000020003" pitchFamily="2" charset="0"/>
                <a:cs typeface="Calibri" panose="020F0502020204030204" pitchFamily="34" charset="0"/>
              </a:rPr>
              <a:t>Hierarchical Tags</a:t>
            </a:r>
            <a:endParaRPr lang="zh-CN" altLang="en-US" dirty="0">
              <a:latin typeface="Avenir Book" panose="02000503020000020003" pitchFamily="2" charset="0"/>
              <a:cs typeface="Calibri" panose="020F0502020204030204" pitchFamily="34" charset="0"/>
            </a:endParaRPr>
          </a:p>
        </p:txBody>
      </p:sp>
      <p:sp>
        <p:nvSpPr>
          <p:cNvPr id="8" name="矩形: 圆角 7">
            <a:extLst>
              <a:ext uri="{FF2B5EF4-FFF2-40B4-BE49-F238E27FC236}">
                <a16:creationId xmlns:a16="http://schemas.microsoft.com/office/drawing/2014/main" id="{70D2FED0-3779-6173-9539-57F3A52AADB1}"/>
              </a:ext>
            </a:extLst>
          </p:cNvPr>
          <p:cNvSpPr/>
          <p:nvPr/>
        </p:nvSpPr>
        <p:spPr>
          <a:xfrm>
            <a:off x="9699056" y="2468883"/>
            <a:ext cx="1361974" cy="505327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latin typeface="Avenir Book" panose="02000503020000020003" pitchFamily="2" charset="0"/>
              </a:rPr>
              <a:t>Group Size</a:t>
            </a:r>
            <a:endParaRPr lang="zh-CN" altLang="en-US" dirty="0">
              <a:latin typeface="Avenir Book" panose="02000503020000020003" pitchFamily="2" charset="0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34E7341F-712A-8133-3F02-BB924108F642}"/>
              </a:ext>
            </a:extLst>
          </p:cNvPr>
          <p:cNvSpPr txBox="1"/>
          <p:nvPr/>
        </p:nvSpPr>
        <p:spPr>
          <a:xfrm>
            <a:off x="7450739" y="3224463"/>
            <a:ext cx="43652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Avenir Book" panose="02000503020000020003" pitchFamily="2" charset="0"/>
                <a:cs typeface="Calibri" panose="020F0502020204030204" pitchFamily="34" charset="0"/>
              </a:rPr>
              <a:t>Instruct the exact number of packets in a group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Avenir Book" panose="02000503020000020003" pitchFamily="2" charset="0"/>
                <a:cs typeface="Calibri" panose="020F0502020204030204" pitchFamily="34" charset="0"/>
              </a:rPr>
              <a:t>Identify packet loss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Avenir Book" panose="02000503020000020003" pitchFamily="2" charset="0"/>
                <a:cs typeface="Calibri" panose="020F0502020204030204" pitchFamily="34" charset="0"/>
              </a:rPr>
              <a:t>Make group size adjustable</a:t>
            </a:r>
            <a:endParaRPr lang="zh-CN" altLang="en-US" sz="2400" dirty="0">
              <a:latin typeface="Avenir Book" panose="02000503020000020003" pitchFamily="2" charset="0"/>
              <a:cs typeface="Calibri" panose="020F0502020204030204" pitchFamily="34" charset="0"/>
            </a:endParaRPr>
          </a:p>
        </p:txBody>
      </p:sp>
      <p:sp>
        <p:nvSpPr>
          <p:cNvPr id="7" name="矩形: 圆角 6">
            <a:extLst>
              <a:ext uri="{FF2B5EF4-FFF2-40B4-BE49-F238E27FC236}">
                <a16:creationId xmlns:a16="http://schemas.microsoft.com/office/drawing/2014/main" id="{E996ED43-E147-3FF0-D30D-F844EB6DE985}"/>
              </a:ext>
            </a:extLst>
          </p:cNvPr>
          <p:cNvSpPr/>
          <p:nvPr/>
        </p:nvSpPr>
        <p:spPr>
          <a:xfrm>
            <a:off x="5439076" y="2468883"/>
            <a:ext cx="1361974" cy="505327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latin typeface="Avenir Book" panose="02000503020000020003" pitchFamily="2" charset="0"/>
              </a:rPr>
              <a:t>Order Tag</a:t>
            </a:r>
            <a:endParaRPr lang="zh-CN" altLang="en-US" dirty="0">
              <a:latin typeface="Avenir Book" panose="02000503020000020003" pitchFamily="2" charset="0"/>
            </a:endParaRPr>
          </a:p>
        </p:txBody>
      </p:sp>
      <p:sp>
        <p:nvSpPr>
          <p:cNvPr id="9" name="矩形: 圆角 8">
            <a:extLst>
              <a:ext uri="{FF2B5EF4-FFF2-40B4-BE49-F238E27FC236}">
                <a16:creationId xmlns:a16="http://schemas.microsoft.com/office/drawing/2014/main" id="{F740836C-5E6F-E19F-C26E-BB0B3A45CDA2}"/>
              </a:ext>
            </a:extLst>
          </p:cNvPr>
          <p:cNvSpPr/>
          <p:nvPr/>
        </p:nvSpPr>
        <p:spPr>
          <a:xfrm>
            <a:off x="1179095" y="2468883"/>
            <a:ext cx="1361974" cy="505327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latin typeface="Avenir Book" panose="02000503020000020003" pitchFamily="2" charset="0"/>
              </a:rPr>
              <a:t>Group Tag</a:t>
            </a:r>
            <a:endParaRPr lang="zh-CN" altLang="en-US" dirty="0"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63077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1AC4E6F-AE57-9F62-CFC2-78C033AA19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venir Book" panose="02000503020000020003" pitchFamily="2" charset="0"/>
                <a:cs typeface="Calibri" panose="020F0502020204030204" pitchFamily="34" charset="0"/>
              </a:rPr>
              <a:t>How to Identify Packet Order</a:t>
            </a:r>
            <a:endParaRPr lang="zh-CN" altLang="en-US" dirty="0">
              <a:latin typeface="Avenir Book" panose="02000503020000020003" pitchFamily="2" charset="0"/>
              <a:cs typeface="Calibri" panose="020F0502020204030204" pitchFamily="34" charset="0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0047926-4318-3FA7-4D8E-9EA26FF8CA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dirty="0">
                <a:latin typeface="Avenir Book" panose="02000503020000020003" pitchFamily="2" charset="0"/>
                <a:cs typeface="Calibri" panose="020F0502020204030204" pitchFamily="34" charset="0"/>
              </a:rPr>
              <a:t>Hierarchical Tags</a:t>
            </a:r>
            <a:endParaRPr lang="zh-CN" altLang="en-US" dirty="0">
              <a:latin typeface="Avenir Book" panose="02000503020000020003" pitchFamily="2" charset="0"/>
              <a:cs typeface="Calibri" panose="020F0502020204030204" pitchFamily="34" charset="0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17D73C23-FB66-7338-83FB-AF2C0853F0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2882" y="3185625"/>
            <a:ext cx="9209232" cy="2548575"/>
          </a:xfrm>
          <a:prstGeom prst="rect">
            <a:avLst/>
          </a:prstGeom>
        </p:spPr>
      </p:pic>
      <p:sp>
        <p:nvSpPr>
          <p:cNvPr id="6" name="矩形: 圆角 5">
            <a:extLst>
              <a:ext uri="{FF2B5EF4-FFF2-40B4-BE49-F238E27FC236}">
                <a16:creationId xmlns:a16="http://schemas.microsoft.com/office/drawing/2014/main" id="{F63EE038-2BEF-0FCE-0F6A-78E8381DB91E}"/>
              </a:ext>
            </a:extLst>
          </p:cNvPr>
          <p:cNvSpPr/>
          <p:nvPr/>
        </p:nvSpPr>
        <p:spPr>
          <a:xfrm>
            <a:off x="9699056" y="2468883"/>
            <a:ext cx="1361974" cy="505327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latin typeface="Avenir Book" panose="02000503020000020003" pitchFamily="2" charset="0"/>
              </a:rPr>
              <a:t>Group Size</a:t>
            </a:r>
            <a:endParaRPr lang="zh-CN" altLang="en-US" dirty="0">
              <a:latin typeface="Avenir Book" panose="02000503020000020003" pitchFamily="2" charset="0"/>
            </a:endParaRPr>
          </a:p>
        </p:txBody>
      </p:sp>
      <p:sp>
        <p:nvSpPr>
          <p:cNvPr id="9" name="矩形: 圆角 8">
            <a:extLst>
              <a:ext uri="{FF2B5EF4-FFF2-40B4-BE49-F238E27FC236}">
                <a16:creationId xmlns:a16="http://schemas.microsoft.com/office/drawing/2014/main" id="{9ACE72C4-FA66-12F5-27EA-F39B8053D4C9}"/>
              </a:ext>
            </a:extLst>
          </p:cNvPr>
          <p:cNvSpPr/>
          <p:nvPr/>
        </p:nvSpPr>
        <p:spPr>
          <a:xfrm>
            <a:off x="5439076" y="2468883"/>
            <a:ext cx="1361974" cy="505327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latin typeface="Avenir Book" panose="02000503020000020003" pitchFamily="2" charset="0"/>
              </a:rPr>
              <a:t>Order Tag</a:t>
            </a:r>
            <a:endParaRPr lang="zh-CN" altLang="en-US" dirty="0">
              <a:latin typeface="Avenir Book" panose="02000503020000020003" pitchFamily="2" charset="0"/>
            </a:endParaRPr>
          </a:p>
        </p:txBody>
      </p:sp>
      <p:sp>
        <p:nvSpPr>
          <p:cNvPr id="10" name="矩形: 圆角 9">
            <a:extLst>
              <a:ext uri="{FF2B5EF4-FFF2-40B4-BE49-F238E27FC236}">
                <a16:creationId xmlns:a16="http://schemas.microsoft.com/office/drawing/2014/main" id="{6800662C-42B5-4882-4155-19CD17C302B0}"/>
              </a:ext>
            </a:extLst>
          </p:cNvPr>
          <p:cNvSpPr/>
          <p:nvPr/>
        </p:nvSpPr>
        <p:spPr>
          <a:xfrm>
            <a:off x="1179095" y="2468883"/>
            <a:ext cx="1361974" cy="505327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latin typeface="Avenir Book" panose="02000503020000020003" pitchFamily="2" charset="0"/>
              </a:rPr>
              <a:t>Group Tag</a:t>
            </a:r>
            <a:endParaRPr lang="zh-CN" altLang="en-US" dirty="0"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43227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1AC4E6F-AE57-9F62-CFC2-78C033AA19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venir Book" panose="02000503020000020003" pitchFamily="2" charset="0"/>
                <a:cs typeface="Calibri" panose="020F0502020204030204" pitchFamily="34" charset="0"/>
              </a:rPr>
              <a:t>How to Identify Packet Order</a:t>
            </a:r>
            <a:endParaRPr lang="zh-CN" altLang="en-US" dirty="0">
              <a:latin typeface="Avenir Book" panose="02000503020000020003" pitchFamily="2" charset="0"/>
              <a:cs typeface="Calibri" panose="020F0502020204030204" pitchFamily="34" charset="0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0047926-4318-3FA7-4D8E-9EA26FF8CA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dirty="0">
                <a:latin typeface="Avenir Book" panose="02000503020000020003" pitchFamily="2" charset="0"/>
                <a:cs typeface="Calibri" panose="020F0502020204030204" pitchFamily="34" charset="0"/>
              </a:rPr>
              <a:t>Hierarchical Tags</a:t>
            </a:r>
            <a:endParaRPr lang="zh-CN" altLang="en-US" dirty="0">
              <a:latin typeface="Avenir Book" panose="02000503020000020003" pitchFamily="2" charset="0"/>
              <a:cs typeface="Calibri" panose="020F0502020204030204" pitchFamily="34" charset="0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37308E12-05C1-65E6-E013-BC20252CEC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2882" y="3185625"/>
            <a:ext cx="9209232" cy="2548575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99C36AF0-7B08-0537-F6B3-7B56221D3734}"/>
              </a:ext>
            </a:extLst>
          </p:cNvPr>
          <p:cNvSpPr/>
          <p:nvPr/>
        </p:nvSpPr>
        <p:spPr>
          <a:xfrm>
            <a:off x="6992754" y="4113403"/>
            <a:ext cx="3325528" cy="346509"/>
          </a:xfrm>
          <a:prstGeom prst="rect">
            <a:avLst/>
          </a:prstGeom>
          <a:noFill/>
          <a:ln w="28575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venir Book" panose="02000503020000020003" pitchFamily="2" charset="0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28150EE2-01E6-A78F-6541-C07AC9E7E53C}"/>
              </a:ext>
            </a:extLst>
          </p:cNvPr>
          <p:cNvSpPr txBox="1"/>
          <p:nvPr/>
        </p:nvSpPr>
        <p:spPr>
          <a:xfrm>
            <a:off x="1920240" y="5734200"/>
            <a:ext cx="54430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Avenir Book" panose="02000503020000020003" pitchFamily="2" charset="0"/>
                <a:cs typeface="Calibri" panose="020F0502020204030204" pitchFamily="34" charset="0"/>
              </a:rPr>
              <a:t>Queue 1: packet A</a:t>
            </a:r>
            <a:endParaRPr lang="zh-CN" altLang="en-US" sz="2400" dirty="0">
              <a:latin typeface="Avenir Book" panose="02000503020000020003" pitchFamily="2" charset="0"/>
              <a:cs typeface="Calibri" panose="020F0502020204030204" pitchFamily="34" charset="0"/>
            </a:endParaRPr>
          </a:p>
        </p:txBody>
      </p:sp>
      <p:sp>
        <p:nvSpPr>
          <p:cNvPr id="7" name="矩形: 圆角 6">
            <a:extLst>
              <a:ext uri="{FF2B5EF4-FFF2-40B4-BE49-F238E27FC236}">
                <a16:creationId xmlns:a16="http://schemas.microsoft.com/office/drawing/2014/main" id="{1237CF3B-183D-D17A-B9A4-5C8278F74365}"/>
              </a:ext>
            </a:extLst>
          </p:cNvPr>
          <p:cNvSpPr/>
          <p:nvPr/>
        </p:nvSpPr>
        <p:spPr>
          <a:xfrm>
            <a:off x="9699056" y="2468883"/>
            <a:ext cx="1361974" cy="505327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latin typeface="Avenir Book" panose="02000503020000020003" pitchFamily="2" charset="0"/>
              </a:rPr>
              <a:t>Group Size</a:t>
            </a:r>
            <a:endParaRPr lang="zh-CN" altLang="en-US" dirty="0">
              <a:latin typeface="Avenir Book" panose="02000503020000020003" pitchFamily="2" charset="0"/>
            </a:endParaRPr>
          </a:p>
        </p:txBody>
      </p:sp>
      <p:sp>
        <p:nvSpPr>
          <p:cNvPr id="10" name="矩形: 圆角 9">
            <a:extLst>
              <a:ext uri="{FF2B5EF4-FFF2-40B4-BE49-F238E27FC236}">
                <a16:creationId xmlns:a16="http://schemas.microsoft.com/office/drawing/2014/main" id="{D59C9C4E-790D-D9B9-D9B1-1DE175A3319A}"/>
              </a:ext>
            </a:extLst>
          </p:cNvPr>
          <p:cNvSpPr/>
          <p:nvPr/>
        </p:nvSpPr>
        <p:spPr>
          <a:xfrm>
            <a:off x="5439076" y="2468883"/>
            <a:ext cx="1361974" cy="505327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latin typeface="Avenir Book" panose="02000503020000020003" pitchFamily="2" charset="0"/>
              </a:rPr>
              <a:t>Order Tag</a:t>
            </a:r>
            <a:endParaRPr lang="zh-CN" altLang="en-US" dirty="0">
              <a:latin typeface="Avenir Book" panose="02000503020000020003" pitchFamily="2" charset="0"/>
            </a:endParaRPr>
          </a:p>
        </p:txBody>
      </p:sp>
      <p:sp>
        <p:nvSpPr>
          <p:cNvPr id="12" name="矩形: 圆角 11">
            <a:extLst>
              <a:ext uri="{FF2B5EF4-FFF2-40B4-BE49-F238E27FC236}">
                <a16:creationId xmlns:a16="http://schemas.microsoft.com/office/drawing/2014/main" id="{068F46DA-45D8-E544-9F34-058946041059}"/>
              </a:ext>
            </a:extLst>
          </p:cNvPr>
          <p:cNvSpPr/>
          <p:nvPr/>
        </p:nvSpPr>
        <p:spPr>
          <a:xfrm>
            <a:off x="1179095" y="2468883"/>
            <a:ext cx="1361974" cy="505327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latin typeface="Avenir Book" panose="02000503020000020003" pitchFamily="2" charset="0"/>
              </a:rPr>
              <a:t>Group Tag</a:t>
            </a:r>
            <a:endParaRPr lang="zh-CN" altLang="en-US" dirty="0"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23114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D69A0F8-1AC4-8E63-09DF-C1106E7DD0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venir Book" panose="02000503020000020003" pitchFamily="2" charset="0"/>
                <a:cs typeface="Calibri" panose="020F0502020204030204" pitchFamily="34" charset="0"/>
              </a:rPr>
              <a:t>Background: Packet Forwarding Security</a:t>
            </a:r>
            <a:endParaRPr lang="zh-CN" altLang="en-US" dirty="0">
              <a:latin typeface="Avenir Book" panose="02000503020000020003" pitchFamily="2" charset="0"/>
              <a:cs typeface="Calibri" panose="020F0502020204030204" pitchFamily="34" charset="0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1B4781F-90F1-451E-2A5C-D7FDC6EEFF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1096501" cy="4425983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Avenir Book" panose="02000503020000020003" pitchFamily="2" charset="0"/>
                <a:cs typeface="Calibri" panose="020F0502020204030204" pitchFamily="34" charset="0"/>
              </a:rPr>
              <a:t>Potential attack surfaces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600" dirty="0">
              <a:latin typeface="Avenir Book" panose="02000503020000020003" pitchFamily="2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Avenir Book" panose="02000503020000020003" pitchFamily="2" charset="0"/>
                <a:cs typeface="Calibri" panose="020F0502020204030204" pitchFamily="34" charset="0"/>
              </a:rPr>
              <a:t>Traffic diversion</a:t>
            </a:r>
          </a:p>
          <a:p>
            <a:pPr marL="0" indent="0">
              <a:buNone/>
            </a:pPr>
            <a:r>
              <a:rPr lang="en-US" altLang="zh-CN" sz="2400" dirty="0">
                <a:latin typeface="Avenir Book" panose="02000503020000020003" pitchFamily="2" charset="0"/>
                <a:cs typeface="Calibri" panose="020F0502020204030204" pitchFamily="34" charset="0"/>
              </a:rPr>
              <a:t>Attacker eavesdrops any parts of packets with potentially sensitive information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500" dirty="0">
              <a:latin typeface="Avenir Book" panose="02000503020000020003" pitchFamily="2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Avenir Book" panose="02000503020000020003" pitchFamily="2" charset="0"/>
                <a:cs typeface="Calibri" panose="020F0502020204030204" pitchFamily="34" charset="0"/>
              </a:rPr>
              <a:t>Fictitious premium path usage</a:t>
            </a:r>
          </a:p>
          <a:p>
            <a:pPr marL="0" indent="0">
              <a:buNone/>
            </a:pPr>
            <a:r>
              <a:rPr lang="en-US" altLang="zh-CN" sz="2400" dirty="0">
                <a:latin typeface="Avenir Book" panose="02000503020000020003" pitchFamily="2" charset="0"/>
                <a:cs typeface="Calibri" panose="020F0502020204030204" pitchFamily="34" charset="0"/>
              </a:rPr>
              <a:t>ISPs use inferior path but charge for premium path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500" dirty="0">
              <a:latin typeface="Avenir Book" panose="02000503020000020003" pitchFamily="2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Avenir Book" panose="02000503020000020003" pitchFamily="2" charset="0"/>
                <a:cs typeface="Calibri" panose="020F0502020204030204" pitchFamily="34" charset="0"/>
              </a:rPr>
              <a:t>Packet injection with spoofed source address</a:t>
            </a:r>
          </a:p>
          <a:p>
            <a:pPr marL="0" indent="0">
              <a:buNone/>
            </a:pPr>
            <a:r>
              <a:rPr lang="en-US" altLang="zh-CN" sz="2400" dirty="0">
                <a:latin typeface="Avenir Book" panose="02000503020000020003" pitchFamily="2" charset="0"/>
                <a:cs typeface="Calibri" panose="020F0502020204030204" pitchFamily="34" charset="0"/>
              </a:rPr>
              <a:t>Routers inject extra packets to incriminate source</a:t>
            </a:r>
            <a:endParaRPr lang="en-US" altLang="zh-CN" dirty="0">
              <a:latin typeface="Avenir Book" panose="02000503020000020003" pitchFamily="2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21793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1AC4E6F-AE57-9F62-CFC2-78C033AA19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venir Book" panose="02000503020000020003" pitchFamily="2" charset="0"/>
                <a:cs typeface="Calibri" panose="020F0502020204030204" pitchFamily="34" charset="0"/>
              </a:rPr>
              <a:t>How to Identify Packet Order</a:t>
            </a:r>
            <a:endParaRPr lang="zh-CN" altLang="en-US" dirty="0">
              <a:latin typeface="Avenir Book" panose="02000503020000020003" pitchFamily="2" charset="0"/>
              <a:cs typeface="Calibri" panose="020F0502020204030204" pitchFamily="34" charset="0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0047926-4318-3FA7-4D8E-9EA26FF8CA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dirty="0">
                <a:latin typeface="Avenir Book" panose="02000503020000020003" pitchFamily="2" charset="0"/>
                <a:cs typeface="Calibri" panose="020F0502020204030204" pitchFamily="34" charset="0"/>
              </a:rPr>
              <a:t>Hierarchical Tags</a:t>
            </a:r>
            <a:endParaRPr lang="zh-CN" altLang="en-US" dirty="0">
              <a:latin typeface="Avenir Book" panose="02000503020000020003" pitchFamily="2" charset="0"/>
              <a:cs typeface="Calibri" panose="020F0502020204030204" pitchFamily="34" charset="0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37308E12-05C1-65E6-E013-BC20252CEC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2882" y="3185625"/>
            <a:ext cx="9209232" cy="2548575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99C36AF0-7B08-0537-F6B3-7B56221D3734}"/>
              </a:ext>
            </a:extLst>
          </p:cNvPr>
          <p:cNvSpPr/>
          <p:nvPr/>
        </p:nvSpPr>
        <p:spPr>
          <a:xfrm>
            <a:off x="5231331" y="4459912"/>
            <a:ext cx="5124650" cy="346509"/>
          </a:xfrm>
          <a:prstGeom prst="rect">
            <a:avLst/>
          </a:prstGeom>
          <a:noFill/>
          <a:ln w="28575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venir Book" panose="02000503020000020003" pitchFamily="2" charset="0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A2BA5F7E-98B7-3B1F-7CF3-58E118563E2E}"/>
              </a:ext>
            </a:extLst>
          </p:cNvPr>
          <p:cNvSpPr txBox="1"/>
          <p:nvPr/>
        </p:nvSpPr>
        <p:spPr>
          <a:xfrm>
            <a:off x="1920240" y="5734200"/>
            <a:ext cx="54430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Avenir Book" panose="02000503020000020003" pitchFamily="2" charset="0"/>
                <a:cs typeface="Calibri" panose="020F0502020204030204" pitchFamily="34" charset="0"/>
              </a:rPr>
              <a:t>Queue 1: packet A, packet B</a:t>
            </a:r>
            <a:endParaRPr lang="zh-CN" altLang="en-US" sz="2400" dirty="0">
              <a:latin typeface="Avenir Book" panose="02000503020000020003" pitchFamily="2" charset="0"/>
              <a:cs typeface="Calibri" panose="020F0502020204030204" pitchFamily="34" charset="0"/>
            </a:endParaRPr>
          </a:p>
        </p:txBody>
      </p:sp>
      <p:sp>
        <p:nvSpPr>
          <p:cNvPr id="9" name="矩形: 圆角 8">
            <a:extLst>
              <a:ext uri="{FF2B5EF4-FFF2-40B4-BE49-F238E27FC236}">
                <a16:creationId xmlns:a16="http://schemas.microsoft.com/office/drawing/2014/main" id="{23FD939D-FCBA-B574-ED40-221340B49A99}"/>
              </a:ext>
            </a:extLst>
          </p:cNvPr>
          <p:cNvSpPr/>
          <p:nvPr/>
        </p:nvSpPr>
        <p:spPr>
          <a:xfrm>
            <a:off x="9699056" y="2468883"/>
            <a:ext cx="1361974" cy="505327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latin typeface="Avenir Book" panose="02000503020000020003" pitchFamily="2" charset="0"/>
              </a:rPr>
              <a:t>Group Size</a:t>
            </a:r>
            <a:endParaRPr lang="zh-CN" altLang="en-US" dirty="0">
              <a:latin typeface="Avenir Book" panose="02000503020000020003" pitchFamily="2" charset="0"/>
            </a:endParaRPr>
          </a:p>
        </p:txBody>
      </p:sp>
      <p:sp>
        <p:nvSpPr>
          <p:cNvPr id="10" name="矩形: 圆角 9">
            <a:extLst>
              <a:ext uri="{FF2B5EF4-FFF2-40B4-BE49-F238E27FC236}">
                <a16:creationId xmlns:a16="http://schemas.microsoft.com/office/drawing/2014/main" id="{04C2574B-08B6-F51B-F2B8-02030E576F75}"/>
              </a:ext>
            </a:extLst>
          </p:cNvPr>
          <p:cNvSpPr/>
          <p:nvPr/>
        </p:nvSpPr>
        <p:spPr>
          <a:xfrm>
            <a:off x="5439076" y="2468883"/>
            <a:ext cx="1361974" cy="505327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latin typeface="Avenir Book" panose="02000503020000020003" pitchFamily="2" charset="0"/>
              </a:rPr>
              <a:t>Order Tag</a:t>
            </a:r>
            <a:endParaRPr lang="zh-CN" altLang="en-US" dirty="0">
              <a:latin typeface="Avenir Book" panose="02000503020000020003" pitchFamily="2" charset="0"/>
            </a:endParaRPr>
          </a:p>
        </p:txBody>
      </p:sp>
      <p:sp>
        <p:nvSpPr>
          <p:cNvPr id="12" name="矩形: 圆角 11">
            <a:extLst>
              <a:ext uri="{FF2B5EF4-FFF2-40B4-BE49-F238E27FC236}">
                <a16:creationId xmlns:a16="http://schemas.microsoft.com/office/drawing/2014/main" id="{321D7574-2E01-C7CA-64BC-57178F94A659}"/>
              </a:ext>
            </a:extLst>
          </p:cNvPr>
          <p:cNvSpPr/>
          <p:nvPr/>
        </p:nvSpPr>
        <p:spPr>
          <a:xfrm>
            <a:off x="1179095" y="2468883"/>
            <a:ext cx="1361974" cy="505327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latin typeface="Avenir Book" panose="02000503020000020003" pitchFamily="2" charset="0"/>
              </a:rPr>
              <a:t>Group Tag</a:t>
            </a:r>
            <a:endParaRPr lang="zh-CN" altLang="en-US" dirty="0"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23487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1AC4E6F-AE57-9F62-CFC2-78C033AA19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venir Book" panose="02000503020000020003" pitchFamily="2" charset="0"/>
                <a:cs typeface="Calibri" panose="020F0502020204030204" pitchFamily="34" charset="0"/>
              </a:rPr>
              <a:t>How to Identify Packet Order</a:t>
            </a:r>
            <a:endParaRPr lang="zh-CN" altLang="en-US" dirty="0">
              <a:latin typeface="Avenir Book" panose="02000503020000020003" pitchFamily="2" charset="0"/>
              <a:cs typeface="Calibri" panose="020F0502020204030204" pitchFamily="34" charset="0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0047926-4318-3FA7-4D8E-9EA26FF8CA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dirty="0">
                <a:latin typeface="Avenir Book" panose="02000503020000020003" pitchFamily="2" charset="0"/>
                <a:cs typeface="Calibri" panose="020F0502020204030204" pitchFamily="34" charset="0"/>
              </a:rPr>
              <a:t>Hierarchical Tags</a:t>
            </a:r>
            <a:endParaRPr lang="zh-CN" altLang="en-US" dirty="0">
              <a:latin typeface="Avenir Book" panose="02000503020000020003" pitchFamily="2" charset="0"/>
              <a:cs typeface="Calibri" panose="020F0502020204030204" pitchFamily="34" charset="0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37308E12-05C1-65E6-E013-BC20252CEC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2882" y="3185625"/>
            <a:ext cx="9209232" cy="2548575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99C36AF0-7B08-0537-F6B3-7B56221D3734}"/>
              </a:ext>
            </a:extLst>
          </p:cNvPr>
          <p:cNvSpPr/>
          <p:nvPr/>
        </p:nvSpPr>
        <p:spPr>
          <a:xfrm>
            <a:off x="3388093" y="4801609"/>
            <a:ext cx="3084896" cy="346509"/>
          </a:xfrm>
          <a:prstGeom prst="rect">
            <a:avLst/>
          </a:prstGeom>
          <a:noFill/>
          <a:ln w="28575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venir Book" panose="02000503020000020003" pitchFamily="2" charset="0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6F005E5D-5232-33B5-2DF4-E2DE7F1E843B}"/>
              </a:ext>
            </a:extLst>
          </p:cNvPr>
          <p:cNvSpPr txBox="1"/>
          <p:nvPr/>
        </p:nvSpPr>
        <p:spPr>
          <a:xfrm>
            <a:off x="1920240" y="5734200"/>
            <a:ext cx="54430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Avenir Book" panose="02000503020000020003" pitchFamily="2" charset="0"/>
                <a:cs typeface="Calibri" panose="020F0502020204030204" pitchFamily="34" charset="0"/>
              </a:rPr>
              <a:t>Queue 1: packet A, packet B</a:t>
            </a:r>
          </a:p>
          <a:p>
            <a:r>
              <a:rPr lang="en-US" altLang="zh-CN" sz="2400" dirty="0">
                <a:latin typeface="Avenir Book" panose="02000503020000020003" pitchFamily="2" charset="0"/>
                <a:cs typeface="Calibri" panose="020F0502020204030204" pitchFamily="34" charset="0"/>
              </a:rPr>
              <a:t>Queue 2: packet C</a:t>
            </a:r>
            <a:endParaRPr lang="zh-CN" altLang="en-US" sz="2400" dirty="0">
              <a:latin typeface="Avenir Book" panose="02000503020000020003" pitchFamily="2" charset="0"/>
              <a:cs typeface="Calibri" panose="020F0502020204030204" pitchFamily="34" charset="0"/>
            </a:endParaRPr>
          </a:p>
        </p:txBody>
      </p:sp>
      <p:sp>
        <p:nvSpPr>
          <p:cNvPr id="10" name="矩形: 圆角 9">
            <a:extLst>
              <a:ext uri="{FF2B5EF4-FFF2-40B4-BE49-F238E27FC236}">
                <a16:creationId xmlns:a16="http://schemas.microsoft.com/office/drawing/2014/main" id="{BDCA1925-8D22-91D4-80ED-59C968B78CD3}"/>
              </a:ext>
            </a:extLst>
          </p:cNvPr>
          <p:cNvSpPr/>
          <p:nvPr/>
        </p:nvSpPr>
        <p:spPr>
          <a:xfrm>
            <a:off x="9699056" y="2468883"/>
            <a:ext cx="1361974" cy="505327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latin typeface="Avenir Book" panose="02000503020000020003" pitchFamily="2" charset="0"/>
              </a:rPr>
              <a:t>Group Size</a:t>
            </a:r>
            <a:endParaRPr lang="zh-CN" altLang="en-US" dirty="0">
              <a:latin typeface="Avenir Book" panose="02000503020000020003" pitchFamily="2" charset="0"/>
            </a:endParaRPr>
          </a:p>
        </p:txBody>
      </p:sp>
      <p:sp>
        <p:nvSpPr>
          <p:cNvPr id="11" name="矩形: 圆角 10">
            <a:extLst>
              <a:ext uri="{FF2B5EF4-FFF2-40B4-BE49-F238E27FC236}">
                <a16:creationId xmlns:a16="http://schemas.microsoft.com/office/drawing/2014/main" id="{4CC5D2A1-EA03-7F67-64D1-B9065ACA1D74}"/>
              </a:ext>
            </a:extLst>
          </p:cNvPr>
          <p:cNvSpPr/>
          <p:nvPr/>
        </p:nvSpPr>
        <p:spPr>
          <a:xfrm>
            <a:off x="5439076" y="2468883"/>
            <a:ext cx="1361974" cy="505327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latin typeface="Avenir Book" panose="02000503020000020003" pitchFamily="2" charset="0"/>
              </a:rPr>
              <a:t>Order Tag</a:t>
            </a:r>
            <a:endParaRPr lang="zh-CN" altLang="en-US" dirty="0">
              <a:latin typeface="Avenir Book" panose="02000503020000020003" pitchFamily="2" charset="0"/>
            </a:endParaRPr>
          </a:p>
        </p:txBody>
      </p:sp>
      <p:sp>
        <p:nvSpPr>
          <p:cNvPr id="12" name="矩形: 圆角 11">
            <a:extLst>
              <a:ext uri="{FF2B5EF4-FFF2-40B4-BE49-F238E27FC236}">
                <a16:creationId xmlns:a16="http://schemas.microsoft.com/office/drawing/2014/main" id="{E4FEC723-C1C7-62EC-8D61-00CA983FE353}"/>
              </a:ext>
            </a:extLst>
          </p:cNvPr>
          <p:cNvSpPr/>
          <p:nvPr/>
        </p:nvSpPr>
        <p:spPr>
          <a:xfrm>
            <a:off x="1179095" y="2468883"/>
            <a:ext cx="1361974" cy="505327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latin typeface="Avenir Book" panose="02000503020000020003" pitchFamily="2" charset="0"/>
              </a:rPr>
              <a:t>Group Tag</a:t>
            </a:r>
            <a:endParaRPr lang="zh-CN" altLang="en-US" dirty="0"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81415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1AC4E6F-AE57-9F62-CFC2-78C033AA19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venir Book" panose="02000503020000020003" pitchFamily="2" charset="0"/>
                <a:cs typeface="Calibri" panose="020F0502020204030204" pitchFamily="34" charset="0"/>
              </a:rPr>
              <a:t>How to Identify Packet Order</a:t>
            </a:r>
            <a:endParaRPr lang="zh-CN" altLang="en-US" dirty="0">
              <a:latin typeface="Avenir Book" panose="02000503020000020003" pitchFamily="2" charset="0"/>
              <a:cs typeface="Calibri" panose="020F0502020204030204" pitchFamily="34" charset="0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0047926-4318-3FA7-4D8E-9EA26FF8CA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dirty="0">
                <a:latin typeface="Avenir Book" panose="02000503020000020003" pitchFamily="2" charset="0"/>
                <a:cs typeface="Calibri" panose="020F0502020204030204" pitchFamily="34" charset="0"/>
              </a:rPr>
              <a:t>Hierarchical Tags</a:t>
            </a:r>
            <a:endParaRPr lang="zh-CN" altLang="en-US" dirty="0">
              <a:latin typeface="Avenir Book" panose="02000503020000020003" pitchFamily="2" charset="0"/>
              <a:cs typeface="Calibri" panose="020F0502020204030204" pitchFamily="34" charset="0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37308E12-05C1-65E6-E013-BC20252CEC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2882" y="3185625"/>
            <a:ext cx="9209232" cy="2548575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68519A7E-7779-F4DB-004E-91B28177EC9D}"/>
              </a:ext>
            </a:extLst>
          </p:cNvPr>
          <p:cNvSpPr txBox="1"/>
          <p:nvPr/>
        </p:nvSpPr>
        <p:spPr>
          <a:xfrm>
            <a:off x="1920240" y="5734200"/>
            <a:ext cx="57512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Avenir Book" panose="02000503020000020003" pitchFamily="2" charset="0"/>
                <a:cs typeface="Calibri" panose="020F0502020204030204" pitchFamily="34" charset="0"/>
              </a:rPr>
              <a:t>Queue 1: packet A, packet D, packet B</a:t>
            </a:r>
          </a:p>
          <a:p>
            <a:r>
              <a:rPr lang="en-US" altLang="zh-CN" sz="2400" dirty="0">
                <a:latin typeface="Avenir Book" panose="02000503020000020003" pitchFamily="2" charset="0"/>
                <a:cs typeface="Calibri" panose="020F0502020204030204" pitchFamily="34" charset="0"/>
              </a:rPr>
              <a:t>Queue 2: packet C</a:t>
            </a:r>
            <a:endParaRPr lang="zh-CN" altLang="en-US" sz="2400" dirty="0">
              <a:latin typeface="Avenir Book" panose="02000503020000020003" pitchFamily="2" charset="0"/>
              <a:cs typeface="Calibri" panose="020F0502020204030204" pitchFamily="34" charset="0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F81056BE-EE53-14B3-D76C-2AE105366E32}"/>
              </a:ext>
            </a:extLst>
          </p:cNvPr>
          <p:cNvSpPr/>
          <p:nvPr/>
        </p:nvSpPr>
        <p:spPr>
          <a:xfrm>
            <a:off x="5231331" y="5146968"/>
            <a:ext cx="5124650" cy="346509"/>
          </a:xfrm>
          <a:prstGeom prst="rect">
            <a:avLst/>
          </a:prstGeom>
          <a:noFill/>
          <a:ln w="28575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venir Book" panose="02000503020000020003" pitchFamily="2" charset="0"/>
            </a:endParaRPr>
          </a:p>
        </p:txBody>
      </p:sp>
      <p:sp>
        <p:nvSpPr>
          <p:cNvPr id="7" name="矩形: 圆角 6">
            <a:extLst>
              <a:ext uri="{FF2B5EF4-FFF2-40B4-BE49-F238E27FC236}">
                <a16:creationId xmlns:a16="http://schemas.microsoft.com/office/drawing/2014/main" id="{BA227317-DC6C-5C85-0701-02393063756D}"/>
              </a:ext>
            </a:extLst>
          </p:cNvPr>
          <p:cNvSpPr/>
          <p:nvPr/>
        </p:nvSpPr>
        <p:spPr>
          <a:xfrm>
            <a:off x="9699056" y="2468883"/>
            <a:ext cx="1361974" cy="505327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latin typeface="Avenir Book" panose="02000503020000020003" pitchFamily="2" charset="0"/>
              </a:rPr>
              <a:t>Group Size</a:t>
            </a:r>
            <a:endParaRPr lang="zh-CN" altLang="en-US" dirty="0">
              <a:latin typeface="Avenir Book" panose="02000503020000020003" pitchFamily="2" charset="0"/>
            </a:endParaRPr>
          </a:p>
        </p:txBody>
      </p:sp>
      <p:sp>
        <p:nvSpPr>
          <p:cNvPr id="11" name="矩形: 圆角 10">
            <a:extLst>
              <a:ext uri="{FF2B5EF4-FFF2-40B4-BE49-F238E27FC236}">
                <a16:creationId xmlns:a16="http://schemas.microsoft.com/office/drawing/2014/main" id="{42F299AF-7E15-FE5F-A9DB-5D420D550294}"/>
              </a:ext>
            </a:extLst>
          </p:cNvPr>
          <p:cNvSpPr/>
          <p:nvPr/>
        </p:nvSpPr>
        <p:spPr>
          <a:xfrm>
            <a:off x="5439076" y="2468883"/>
            <a:ext cx="1361974" cy="505327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latin typeface="Avenir Book" panose="02000503020000020003" pitchFamily="2" charset="0"/>
              </a:rPr>
              <a:t>Order Tag</a:t>
            </a:r>
            <a:endParaRPr lang="zh-CN" altLang="en-US" dirty="0">
              <a:latin typeface="Avenir Book" panose="02000503020000020003" pitchFamily="2" charset="0"/>
            </a:endParaRPr>
          </a:p>
        </p:txBody>
      </p:sp>
      <p:sp>
        <p:nvSpPr>
          <p:cNvPr id="12" name="矩形: 圆角 11">
            <a:extLst>
              <a:ext uri="{FF2B5EF4-FFF2-40B4-BE49-F238E27FC236}">
                <a16:creationId xmlns:a16="http://schemas.microsoft.com/office/drawing/2014/main" id="{F7C20DBD-234B-2652-9793-34CF923EBADF}"/>
              </a:ext>
            </a:extLst>
          </p:cNvPr>
          <p:cNvSpPr/>
          <p:nvPr/>
        </p:nvSpPr>
        <p:spPr>
          <a:xfrm>
            <a:off x="1179095" y="2468883"/>
            <a:ext cx="1361974" cy="505327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latin typeface="Avenir Book" panose="02000503020000020003" pitchFamily="2" charset="0"/>
              </a:rPr>
              <a:t>Group Tag</a:t>
            </a:r>
            <a:endParaRPr lang="zh-CN" altLang="en-US" dirty="0"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95762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AA4BA25-8DA1-0630-8416-9A8FE75C3D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venir Book" panose="02000503020000020003" pitchFamily="2" charset="0"/>
                <a:cs typeface="Calibri" panose="020F0502020204030204" pitchFamily="34" charset="0"/>
              </a:rPr>
              <a:t>How to Deal with Packet Loss</a:t>
            </a:r>
            <a:endParaRPr lang="zh-CN" altLang="en-US" dirty="0">
              <a:latin typeface="Avenir Book" panose="02000503020000020003" pitchFamily="2" charset="0"/>
              <a:cs typeface="Calibri" panose="020F0502020204030204" pitchFamily="34" charset="0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0E62517-C03B-81BF-34D4-BE28D5F5DB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>
                <a:latin typeface="Avenir Book" panose="02000503020000020003" pitchFamily="2" charset="0"/>
                <a:cs typeface="Calibri" panose="020F0502020204030204" pitchFamily="34" charset="0"/>
              </a:rPr>
              <a:t>Straightforward solution: simply drop all the incomplete groups</a:t>
            </a:r>
            <a:endParaRPr lang="en-US" altLang="zh-CN" sz="600" dirty="0">
              <a:solidFill>
                <a:schemeClr val="bg1">
                  <a:lumMod val="50000"/>
                </a:schemeClr>
              </a:solidFill>
              <a:latin typeface="Avenir Book" panose="02000503020000020003" pitchFamily="2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altLang="zh-CN" sz="600" dirty="0">
              <a:solidFill>
                <a:schemeClr val="bg1">
                  <a:lumMod val="50000"/>
                </a:schemeClr>
              </a:solidFill>
              <a:latin typeface="Avenir Book" panose="02000503020000020003" pitchFamily="2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Avenir Book" panose="02000503020000020003" pitchFamily="2" charset="0"/>
                <a:cs typeface="Calibri" panose="020F0502020204030204" pitchFamily="34" charset="0"/>
              </a:rPr>
              <a:t>The evaluation results show that Symphony still has a higher throughput comparing with EPIC when packet loss rate is up to 10% </a:t>
            </a:r>
          </a:p>
          <a:p>
            <a:pPr>
              <a:buFont typeface="Wingdings" panose="05000000000000000000" pitchFamily="2" charset="2"/>
              <a:buChar char="p"/>
            </a:pPr>
            <a:endParaRPr lang="en-US" altLang="zh-CN" sz="600" dirty="0">
              <a:latin typeface="Avenir Book" panose="02000503020000020003" pitchFamily="2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2454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AA4BA25-8DA1-0630-8416-9A8FE75C3D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venir Book" panose="02000503020000020003" pitchFamily="2" charset="0"/>
                <a:cs typeface="Calibri" panose="020F0502020204030204" pitchFamily="34" charset="0"/>
              </a:rPr>
              <a:t>How to Deal with Packet Loss</a:t>
            </a:r>
            <a:endParaRPr lang="zh-CN" altLang="en-US" dirty="0">
              <a:latin typeface="Avenir Book" panose="02000503020000020003" pitchFamily="2" charset="0"/>
              <a:cs typeface="Calibri" panose="020F0502020204030204" pitchFamily="34" charset="0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0E62517-C03B-81BF-34D4-BE28D5F5DB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>
                <a:latin typeface="Avenir Book" panose="02000503020000020003" pitchFamily="2" charset="0"/>
                <a:cs typeface="Calibri" panose="020F0502020204030204" pitchFamily="34" charset="0"/>
              </a:rPr>
              <a:t>Straightforward solution: simply drop all the incomplete groups</a:t>
            </a:r>
            <a:endParaRPr lang="en-US" altLang="zh-CN" sz="2400" dirty="0">
              <a:latin typeface="Avenir Book" panose="02000503020000020003" pitchFamily="2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p"/>
            </a:pPr>
            <a:endParaRPr lang="en-US" altLang="zh-CN" sz="600" dirty="0">
              <a:latin typeface="Avenir Book" panose="02000503020000020003" pitchFamily="2" charset="0"/>
              <a:cs typeface="Calibri" panose="020F0502020204030204" pitchFamily="34" charset="0"/>
            </a:endParaRPr>
          </a:p>
          <a:p>
            <a:r>
              <a:rPr lang="en-US" altLang="zh-CN" dirty="0">
                <a:latin typeface="Avenir Book" panose="02000503020000020003" pitchFamily="2" charset="0"/>
                <a:cs typeface="Calibri" panose="020F0502020204030204" pitchFamily="34" charset="0"/>
              </a:rPr>
              <a:t>Packet reaggregation: 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latin typeface="Avenir Book" panose="02000503020000020003" pitchFamily="2" charset="0"/>
                <a:cs typeface="Calibri" panose="020F0502020204030204" pitchFamily="34" charset="0"/>
              </a:rPr>
              <a:t>re-initiate</a:t>
            </a:r>
            <a:r>
              <a:rPr lang="en-US" altLang="zh-CN" dirty="0">
                <a:latin typeface="Avenir Book" panose="02000503020000020003" pitchFamily="2" charset="0"/>
                <a:cs typeface="Calibri" panose="020F0502020204030204" pitchFamily="34" charset="0"/>
              </a:rPr>
              <a:t> aggregation validation over the remaining packets</a:t>
            </a:r>
          </a:p>
        </p:txBody>
      </p:sp>
    </p:spTree>
    <p:extLst>
      <p:ext uri="{BB962C8B-B14F-4D97-AF65-F5344CB8AC3E}">
        <p14:creationId xmlns:p14="http://schemas.microsoft.com/office/powerpoint/2010/main" val="11579353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AA4BA25-8DA1-0630-8416-9A8FE75C3D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venir Book" panose="02000503020000020003" pitchFamily="2" charset="0"/>
                <a:cs typeface="Calibri" panose="020F0502020204030204" pitchFamily="34" charset="0"/>
              </a:rPr>
              <a:t>How to Deal with Packet Loss</a:t>
            </a:r>
            <a:endParaRPr lang="zh-CN" altLang="en-US" dirty="0">
              <a:latin typeface="Avenir Book" panose="02000503020000020003" pitchFamily="2" charset="0"/>
              <a:cs typeface="Calibri" panose="020F0502020204030204" pitchFamily="34" charset="0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0E62517-C03B-81BF-34D4-BE28D5F5DB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>
                <a:latin typeface="Avenir Book" panose="02000503020000020003" pitchFamily="2" charset="0"/>
                <a:cs typeface="Calibri" panose="020F0502020204030204" pitchFamily="34" charset="0"/>
              </a:rPr>
              <a:t>Straightforward solution: simply drop all the incomplete groups</a:t>
            </a:r>
            <a:endParaRPr lang="en-US" altLang="zh-CN" sz="2400" dirty="0">
              <a:latin typeface="Avenir Book" panose="02000503020000020003" pitchFamily="2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p"/>
            </a:pPr>
            <a:endParaRPr lang="en-US" altLang="zh-CN" sz="600" dirty="0">
              <a:latin typeface="Avenir Book" panose="02000503020000020003" pitchFamily="2" charset="0"/>
              <a:cs typeface="Calibri" panose="020F0502020204030204" pitchFamily="34" charset="0"/>
            </a:endParaRPr>
          </a:p>
          <a:p>
            <a:r>
              <a:rPr lang="en-US" altLang="zh-CN" dirty="0">
                <a:latin typeface="Avenir Book" panose="02000503020000020003" pitchFamily="2" charset="0"/>
                <a:cs typeface="Calibri" panose="020F0502020204030204" pitchFamily="34" charset="0"/>
              </a:rPr>
              <a:t>Packet reaggregation: 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latin typeface="Avenir Book" panose="02000503020000020003" pitchFamily="2" charset="0"/>
                <a:cs typeface="Calibri" panose="020F0502020204030204" pitchFamily="34" charset="0"/>
              </a:rPr>
              <a:t>re-initiate</a:t>
            </a:r>
            <a:r>
              <a:rPr lang="en-US" altLang="zh-CN" dirty="0">
                <a:latin typeface="Avenir Book" panose="02000503020000020003" pitchFamily="2" charset="0"/>
                <a:cs typeface="Calibri" panose="020F0502020204030204" pitchFamily="34" charset="0"/>
              </a:rPr>
              <a:t> aggregation validation over the remaining packets</a:t>
            </a:r>
            <a:endParaRPr lang="en-US" altLang="zh-CN" sz="2800" dirty="0">
              <a:latin typeface="Avenir Book" panose="02000503020000020003" pitchFamily="2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p"/>
            </a:pPr>
            <a:endParaRPr lang="en-US" altLang="zh-CN" sz="1050" dirty="0">
              <a:solidFill>
                <a:schemeClr val="bg1">
                  <a:lumMod val="50000"/>
                </a:schemeClr>
              </a:solidFill>
              <a:latin typeface="Avenir Book" panose="02000503020000020003" pitchFamily="2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altLang="zh-CN" sz="2800" dirty="0">
                <a:solidFill>
                  <a:schemeClr val="bg1">
                    <a:lumMod val="50000"/>
                  </a:schemeClr>
                </a:solidFill>
                <a:latin typeface="Avenir Book" panose="02000503020000020003" pitchFamily="2" charset="0"/>
                <a:cs typeface="Calibri" panose="020F0502020204030204" pitchFamily="34" charset="0"/>
              </a:rPr>
              <a:t>Embed an entire proof seed</a:t>
            </a:r>
          </a:p>
          <a:p>
            <a:pPr marL="0" indent="0">
              <a:buNone/>
            </a:pPr>
            <a:r>
              <a:rPr lang="en-US" altLang="zh-CN" sz="2400" dirty="0">
                <a:latin typeface="Avenir Book" panose="02000503020000020003" pitchFamily="2" charset="0"/>
                <a:cs typeface="Calibri" panose="020F0502020204030204" pitchFamily="34" charset="0"/>
              </a:rPr>
              <a:t>The seed is carried by all packets in a group</a:t>
            </a:r>
          </a:p>
          <a:p>
            <a:pPr marL="0" indent="0">
              <a:buNone/>
            </a:pPr>
            <a:r>
              <a:rPr lang="en-US" altLang="zh-CN" sz="2400" dirty="0">
                <a:latin typeface="Avenir Book" panose="02000503020000020003" pitchFamily="2" charset="0"/>
                <a:cs typeface="Calibri" panose="020F0502020204030204" pitchFamily="34" charset="0"/>
              </a:rPr>
              <a:t>Routers can use the seed to compute a valid proof</a:t>
            </a:r>
          </a:p>
        </p:txBody>
      </p:sp>
    </p:spTree>
    <p:extLst>
      <p:ext uri="{BB962C8B-B14F-4D97-AF65-F5344CB8AC3E}">
        <p14:creationId xmlns:p14="http://schemas.microsoft.com/office/powerpoint/2010/main" val="29830258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AA4BA25-8DA1-0630-8416-9A8FE75C3D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venir Book" panose="02000503020000020003" pitchFamily="2" charset="0"/>
                <a:cs typeface="Calibri" panose="020F0502020204030204" pitchFamily="34" charset="0"/>
              </a:rPr>
              <a:t>How to Deal with Packet Loss</a:t>
            </a:r>
            <a:endParaRPr lang="zh-CN" altLang="en-US" dirty="0">
              <a:latin typeface="Avenir Book" panose="02000503020000020003" pitchFamily="2" charset="0"/>
              <a:cs typeface="Calibri" panose="020F0502020204030204" pitchFamily="34" charset="0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0E62517-C03B-81BF-34D4-BE28D5F5DB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680865" cy="4351338"/>
          </a:xfrm>
        </p:spPr>
        <p:txBody>
          <a:bodyPr/>
          <a:lstStyle/>
          <a:p>
            <a:r>
              <a:rPr lang="en-US" altLang="zh-CN" dirty="0">
                <a:latin typeface="Avenir Book" panose="02000503020000020003" pitchFamily="2" charset="0"/>
                <a:cs typeface="Calibri" panose="020F0502020204030204" pitchFamily="34" charset="0"/>
              </a:rPr>
              <a:t>Straightforward solution: simply drop all the incomplete groups</a:t>
            </a:r>
            <a:endParaRPr lang="en-US" altLang="zh-CN" sz="2400" dirty="0">
              <a:latin typeface="Avenir Book" panose="02000503020000020003" pitchFamily="2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p"/>
            </a:pPr>
            <a:endParaRPr lang="en-US" altLang="zh-CN" sz="600" dirty="0">
              <a:latin typeface="Avenir Book" panose="02000503020000020003" pitchFamily="2" charset="0"/>
              <a:cs typeface="Calibri" panose="020F0502020204030204" pitchFamily="34" charset="0"/>
            </a:endParaRPr>
          </a:p>
          <a:p>
            <a:r>
              <a:rPr lang="en-US" altLang="zh-CN" dirty="0">
                <a:latin typeface="Avenir Book" panose="02000503020000020003" pitchFamily="2" charset="0"/>
                <a:cs typeface="Calibri" panose="020F0502020204030204" pitchFamily="34" charset="0"/>
              </a:rPr>
              <a:t>Packet reaggregation: 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latin typeface="Avenir Book" panose="02000503020000020003" pitchFamily="2" charset="0"/>
                <a:cs typeface="Calibri" panose="020F0502020204030204" pitchFamily="34" charset="0"/>
              </a:rPr>
              <a:t>re-initiate</a:t>
            </a:r>
            <a:r>
              <a:rPr lang="en-US" altLang="zh-CN" dirty="0">
                <a:latin typeface="Avenir Book" panose="02000503020000020003" pitchFamily="2" charset="0"/>
                <a:cs typeface="Calibri" panose="020F0502020204030204" pitchFamily="34" charset="0"/>
              </a:rPr>
              <a:t> aggregation validation over  the remaining packets</a:t>
            </a:r>
            <a:endParaRPr lang="en-US" altLang="zh-CN" sz="2800" dirty="0">
              <a:latin typeface="Avenir Book" panose="02000503020000020003" pitchFamily="2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p"/>
            </a:pPr>
            <a:endParaRPr lang="en-US" altLang="zh-CN" sz="1050" dirty="0">
              <a:solidFill>
                <a:schemeClr val="bg1">
                  <a:lumMod val="50000"/>
                </a:schemeClr>
              </a:solidFill>
              <a:latin typeface="Avenir Book" panose="02000503020000020003" pitchFamily="2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altLang="zh-CN" sz="2800" dirty="0">
                <a:solidFill>
                  <a:schemeClr val="bg1">
                    <a:lumMod val="50000"/>
                  </a:schemeClr>
                </a:solidFill>
                <a:latin typeface="Avenir Book" panose="02000503020000020003" pitchFamily="2" charset="0"/>
                <a:cs typeface="Calibri" panose="020F0502020204030204" pitchFamily="34" charset="0"/>
              </a:rPr>
              <a:t>Embed an entire proof seed</a:t>
            </a:r>
          </a:p>
          <a:p>
            <a:pPr marL="0" indent="0">
              <a:buNone/>
            </a:pPr>
            <a:r>
              <a:rPr lang="en-US" altLang="zh-CN" sz="2800" dirty="0">
                <a:solidFill>
                  <a:schemeClr val="bg1">
                    <a:lumMod val="50000"/>
                  </a:schemeClr>
                </a:solidFill>
                <a:latin typeface="Avenir Book" panose="02000503020000020003" pitchFamily="2" charset="0"/>
                <a:cs typeface="Calibri" panose="020F0502020204030204" pitchFamily="34" charset="0"/>
              </a:rPr>
              <a:t>Verify the remaining packets</a:t>
            </a:r>
          </a:p>
          <a:p>
            <a:pPr marL="0" indent="0">
              <a:buNone/>
            </a:pPr>
            <a:r>
              <a:rPr lang="en-US" altLang="zh-CN" sz="2400" dirty="0">
                <a:latin typeface="Avenir Book" panose="02000503020000020003" pitchFamily="2" charset="0"/>
                <a:cs typeface="Calibri" panose="020F0502020204030204" pitchFamily="34" charset="0"/>
              </a:rPr>
              <a:t>Routers compare the computed proof with the remaining segments of proofs</a:t>
            </a:r>
          </a:p>
        </p:txBody>
      </p:sp>
    </p:spTree>
    <p:extLst>
      <p:ext uri="{BB962C8B-B14F-4D97-AF65-F5344CB8AC3E}">
        <p14:creationId xmlns:p14="http://schemas.microsoft.com/office/powerpoint/2010/main" val="31551114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AA4BA25-8DA1-0630-8416-9A8FE75C3D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venir Book" panose="02000503020000020003" pitchFamily="2" charset="0"/>
                <a:cs typeface="Calibri" panose="020F0502020204030204" pitchFamily="34" charset="0"/>
              </a:rPr>
              <a:t>How to Deal with Packet Loss</a:t>
            </a:r>
            <a:endParaRPr lang="zh-CN" altLang="en-US" dirty="0">
              <a:latin typeface="Avenir Book" panose="02000503020000020003" pitchFamily="2" charset="0"/>
              <a:cs typeface="Calibri" panose="020F0502020204030204" pitchFamily="34" charset="0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0E62517-C03B-81BF-34D4-BE28D5F5DB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82746" cy="4351338"/>
          </a:xfrm>
        </p:spPr>
        <p:txBody>
          <a:bodyPr/>
          <a:lstStyle/>
          <a:p>
            <a:r>
              <a:rPr lang="en-US" altLang="zh-CN" dirty="0">
                <a:latin typeface="Avenir Book" panose="02000503020000020003" pitchFamily="2" charset="0"/>
                <a:cs typeface="Calibri" panose="020F0502020204030204" pitchFamily="34" charset="0"/>
              </a:rPr>
              <a:t>Straightforward solution: simply drop all the incomplete groups</a:t>
            </a:r>
            <a:endParaRPr lang="en-US" altLang="zh-CN" sz="2400" dirty="0">
              <a:latin typeface="Avenir Book" panose="02000503020000020003" pitchFamily="2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p"/>
            </a:pPr>
            <a:endParaRPr lang="en-US" altLang="zh-CN" sz="600" dirty="0">
              <a:latin typeface="Avenir Book" panose="02000503020000020003" pitchFamily="2" charset="0"/>
              <a:cs typeface="Calibri" panose="020F0502020204030204" pitchFamily="34" charset="0"/>
            </a:endParaRPr>
          </a:p>
          <a:p>
            <a:r>
              <a:rPr lang="en-US" altLang="zh-CN" dirty="0">
                <a:latin typeface="Avenir Book" panose="02000503020000020003" pitchFamily="2" charset="0"/>
                <a:cs typeface="Calibri" panose="020F0502020204030204" pitchFamily="34" charset="0"/>
              </a:rPr>
              <a:t>Packet reaggregation: 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latin typeface="Avenir Book" panose="02000503020000020003" pitchFamily="2" charset="0"/>
                <a:cs typeface="Calibri" panose="020F0502020204030204" pitchFamily="34" charset="0"/>
              </a:rPr>
              <a:t>re-initiate</a:t>
            </a:r>
            <a:r>
              <a:rPr lang="en-US" altLang="zh-CN" dirty="0">
                <a:latin typeface="Avenir Book" panose="02000503020000020003" pitchFamily="2" charset="0"/>
                <a:cs typeface="Calibri" panose="020F0502020204030204" pitchFamily="34" charset="0"/>
              </a:rPr>
              <a:t> aggregation validation over    the remaining packets</a:t>
            </a:r>
            <a:endParaRPr lang="en-US" altLang="zh-CN" sz="2800" dirty="0">
              <a:latin typeface="Avenir Book" panose="02000503020000020003" pitchFamily="2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p"/>
            </a:pPr>
            <a:endParaRPr lang="en-US" altLang="zh-CN" sz="1050" dirty="0">
              <a:solidFill>
                <a:schemeClr val="bg1">
                  <a:lumMod val="50000"/>
                </a:schemeClr>
              </a:solidFill>
              <a:latin typeface="Avenir Book" panose="02000503020000020003" pitchFamily="2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altLang="zh-CN" sz="2800" dirty="0">
                <a:solidFill>
                  <a:schemeClr val="bg1">
                    <a:lumMod val="50000"/>
                  </a:schemeClr>
                </a:solidFill>
                <a:latin typeface="Avenir Book" panose="02000503020000020003" pitchFamily="2" charset="0"/>
                <a:cs typeface="Calibri" panose="020F0502020204030204" pitchFamily="34" charset="0"/>
              </a:rPr>
              <a:t>Embed an entire proof seed</a:t>
            </a:r>
          </a:p>
          <a:p>
            <a:pPr marL="0" indent="0">
              <a:buNone/>
            </a:pPr>
            <a:r>
              <a:rPr lang="en-US" altLang="zh-CN" sz="2800" dirty="0">
                <a:solidFill>
                  <a:schemeClr val="bg1">
                    <a:lumMod val="50000"/>
                  </a:schemeClr>
                </a:solidFill>
                <a:latin typeface="Avenir Book" panose="02000503020000020003" pitchFamily="2" charset="0"/>
                <a:cs typeface="Calibri" panose="020F0502020204030204" pitchFamily="34" charset="0"/>
              </a:rPr>
              <a:t>Verify the remaining packets</a:t>
            </a:r>
          </a:p>
          <a:p>
            <a:pPr marL="0" indent="0">
              <a:buNone/>
            </a:pPr>
            <a:r>
              <a:rPr lang="en-US" altLang="zh-CN" sz="2800" dirty="0">
                <a:solidFill>
                  <a:schemeClr val="bg1">
                    <a:lumMod val="50000"/>
                  </a:schemeClr>
                </a:solidFill>
                <a:latin typeface="Avenir Book" panose="02000503020000020003" pitchFamily="2" charset="0"/>
                <a:cs typeface="Calibri" panose="020F0502020204030204" pitchFamily="34" charset="0"/>
              </a:rPr>
              <a:t>Generate new proofs to replace the originals</a:t>
            </a:r>
          </a:p>
          <a:p>
            <a:pPr marL="0" indent="0">
              <a:buNone/>
            </a:pPr>
            <a:r>
              <a:rPr lang="en-US" altLang="zh-CN" sz="2400" dirty="0">
                <a:latin typeface="Avenir Book" panose="02000503020000020003" pitchFamily="2" charset="0"/>
                <a:cs typeface="Calibri" panose="020F0502020204030204" pitchFamily="34" charset="0"/>
              </a:rPr>
              <a:t>Routers use the left packets as an input to compute new path validation proofs</a:t>
            </a:r>
          </a:p>
        </p:txBody>
      </p:sp>
    </p:spTree>
    <p:extLst>
      <p:ext uri="{BB962C8B-B14F-4D97-AF65-F5344CB8AC3E}">
        <p14:creationId xmlns:p14="http://schemas.microsoft.com/office/powerpoint/2010/main" val="18463496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AA4BA25-8DA1-0630-8416-9A8FE75C3D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venir Book" panose="02000503020000020003" pitchFamily="2" charset="0"/>
                <a:cs typeface="Calibri" panose="020F0502020204030204" pitchFamily="34" charset="0"/>
              </a:rPr>
              <a:t>How to Deal with Packet Loss</a:t>
            </a:r>
            <a:endParaRPr lang="zh-CN" altLang="en-US" dirty="0">
              <a:latin typeface="Avenir Book" panose="02000503020000020003" pitchFamily="2" charset="0"/>
              <a:cs typeface="Calibri" panose="020F0502020204030204" pitchFamily="34" charset="0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0E62517-C03B-81BF-34D4-BE28D5F5DB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4"/>
            <a:ext cx="10882746" cy="5032375"/>
          </a:xfrm>
        </p:spPr>
        <p:txBody>
          <a:bodyPr/>
          <a:lstStyle/>
          <a:p>
            <a:r>
              <a:rPr lang="en-US" altLang="zh-CN" dirty="0">
                <a:latin typeface="Avenir Book" panose="02000503020000020003" pitchFamily="2" charset="0"/>
                <a:cs typeface="Calibri" panose="020F0502020204030204" pitchFamily="34" charset="0"/>
              </a:rPr>
              <a:t>Straightforward solution: simply drop all the incomplete groups</a:t>
            </a:r>
            <a:endParaRPr lang="en-US" altLang="zh-CN" sz="2400" dirty="0">
              <a:latin typeface="Avenir Book" panose="02000503020000020003" pitchFamily="2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p"/>
            </a:pPr>
            <a:endParaRPr lang="en-US" altLang="zh-CN" sz="600" dirty="0">
              <a:latin typeface="Avenir Book" panose="02000503020000020003" pitchFamily="2" charset="0"/>
              <a:cs typeface="Calibri" panose="020F0502020204030204" pitchFamily="34" charset="0"/>
            </a:endParaRPr>
          </a:p>
          <a:p>
            <a:r>
              <a:rPr lang="en-US" altLang="zh-CN" dirty="0">
                <a:latin typeface="Avenir Book" panose="02000503020000020003" pitchFamily="2" charset="0"/>
                <a:cs typeface="Calibri" panose="020F0502020204030204" pitchFamily="34" charset="0"/>
              </a:rPr>
              <a:t>Packet reaggregation: 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latin typeface="Avenir Book" panose="02000503020000020003" pitchFamily="2" charset="0"/>
                <a:cs typeface="Calibri" panose="020F0502020204030204" pitchFamily="34" charset="0"/>
              </a:rPr>
              <a:t>re-initiate</a:t>
            </a:r>
            <a:r>
              <a:rPr lang="en-US" altLang="zh-CN" dirty="0">
                <a:latin typeface="Avenir Book" panose="02000503020000020003" pitchFamily="2" charset="0"/>
                <a:cs typeface="Calibri" panose="020F0502020204030204" pitchFamily="34" charset="0"/>
              </a:rPr>
              <a:t> aggregation validation over    the remaining packets</a:t>
            </a:r>
            <a:endParaRPr lang="en-US" altLang="zh-CN" sz="2800" dirty="0">
              <a:latin typeface="Avenir Book" panose="02000503020000020003" pitchFamily="2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p"/>
            </a:pPr>
            <a:endParaRPr lang="en-US" altLang="zh-CN" sz="1050" dirty="0">
              <a:solidFill>
                <a:schemeClr val="bg1">
                  <a:lumMod val="50000"/>
                </a:schemeClr>
              </a:solidFill>
              <a:latin typeface="Avenir Book" panose="02000503020000020003" pitchFamily="2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altLang="zh-CN" sz="2800" dirty="0">
                <a:solidFill>
                  <a:schemeClr val="bg1">
                    <a:lumMod val="50000"/>
                  </a:schemeClr>
                </a:solidFill>
                <a:latin typeface="Avenir Book" panose="02000503020000020003" pitchFamily="2" charset="0"/>
                <a:cs typeface="Calibri" panose="020F0502020204030204" pitchFamily="34" charset="0"/>
              </a:rPr>
              <a:t>Embed an entire proof seed</a:t>
            </a:r>
          </a:p>
          <a:p>
            <a:pPr marL="0" indent="0">
              <a:buNone/>
            </a:pPr>
            <a:r>
              <a:rPr lang="en-US" altLang="zh-CN" sz="2800" dirty="0">
                <a:solidFill>
                  <a:schemeClr val="bg1">
                    <a:lumMod val="50000"/>
                  </a:schemeClr>
                </a:solidFill>
                <a:latin typeface="Avenir Book" panose="02000503020000020003" pitchFamily="2" charset="0"/>
                <a:cs typeface="Calibri" panose="020F0502020204030204" pitchFamily="34" charset="0"/>
              </a:rPr>
              <a:t>Verify the remaining packets</a:t>
            </a:r>
          </a:p>
          <a:p>
            <a:pPr marL="0" indent="0">
              <a:buNone/>
            </a:pPr>
            <a:r>
              <a:rPr lang="en-US" altLang="zh-CN" sz="2800" dirty="0">
                <a:solidFill>
                  <a:schemeClr val="bg1">
                    <a:lumMod val="50000"/>
                  </a:schemeClr>
                </a:solidFill>
                <a:latin typeface="Avenir Book" panose="02000503020000020003" pitchFamily="2" charset="0"/>
                <a:cs typeface="Calibri" panose="020F0502020204030204" pitchFamily="34" charset="0"/>
              </a:rPr>
              <a:t>Generate new proofs to replace the originals</a:t>
            </a:r>
          </a:p>
          <a:p>
            <a:pPr marL="0" indent="0">
              <a:buNone/>
            </a:pPr>
            <a:r>
              <a:rPr lang="en-US" altLang="zh-CN" sz="2800" dirty="0">
                <a:solidFill>
                  <a:schemeClr val="bg1">
                    <a:lumMod val="50000"/>
                  </a:schemeClr>
                </a:solidFill>
                <a:latin typeface="Avenir Book" panose="02000503020000020003" pitchFamily="2" charset="0"/>
                <a:cs typeface="Calibri" panose="020F0502020204030204" pitchFamily="34" charset="0"/>
              </a:rPr>
              <a:t>Update a source-generated ciphertext</a:t>
            </a:r>
          </a:p>
          <a:p>
            <a:pPr marL="0" lvl="1" indent="0">
              <a:spcBef>
                <a:spcPts val="1000"/>
              </a:spcBef>
              <a:buNone/>
            </a:pPr>
            <a:r>
              <a:rPr lang="en-US" altLang="zh-CN" sz="2400" dirty="0">
                <a:latin typeface="Avenir Book" panose="02000503020000020003" pitchFamily="2" charset="0"/>
                <a:cs typeface="Calibri" panose="020F0502020204030204" pitchFamily="34" charset="0"/>
              </a:rPr>
              <a:t>Routers use their own keys to update the encrypted packet message</a:t>
            </a:r>
          </a:p>
          <a:p>
            <a:pPr marL="0" lvl="1" indent="0">
              <a:spcBef>
                <a:spcPts val="1000"/>
              </a:spcBef>
              <a:buNone/>
            </a:pPr>
            <a:r>
              <a:rPr lang="en-US" altLang="zh-CN" sz="2400" dirty="0">
                <a:latin typeface="Avenir Book" panose="02000503020000020003" pitchFamily="2" charset="0"/>
                <a:cs typeface="Calibri" panose="020F0502020204030204" pitchFamily="34" charset="0"/>
              </a:rPr>
              <a:t>Prevent packets from being modified by malicious routers</a:t>
            </a:r>
          </a:p>
        </p:txBody>
      </p:sp>
    </p:spTree>
    <p:extLst>
      <p:ext uri="{BB962C8B-B14F-4D97-AF65-F5344CB8AC3E}">
        <p14:creationId xmlns:p14="http://schemas.microsoft.com/office/powerpoint/2010/main" val="37646676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8038B91-057B-BB75-F08D-F2198D756C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1241505" cy="1325563"/>
          </a:xfrm>
        </p:spPr>
        <p:txBody>
          <a:bodyPr/>
          <a:lstStyle/>
          <a:p>
            <a:r>
              <a:rPr lang="en-US" altLang="zh-CN" dirty="0">
                <a:latin typeface="Avenir Book" panose="02000503020000020003" pitchFamily="2" charset="0"/>
                <a:cs typeface="Calibri" panose="020F0502020204030204" pitchFamily="34" charset="0"/>
              </a:rPr>
              <a:t>Evaluation: Low Communication Overhead </a:t>
            </a:r>
            <a:endParaRPr lang="zh-CN" altLang="en-US" dirty="0">
              <a:latin typeface="Avenir Book" panose="02000503020000020003" pitchFamily="2" charset="0"/>
              <a:cs typeface="Calibri" panose="020F0502020204030204" pitchFamily="34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E06FF570-E387-0D30-1184-DB00DDDD3B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750" y="1774825"/>
            <a:ext cx="5176875" cy="3862416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97983259-D534-3016-B0F6-37769859BA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7125" y="2343932"/>
            <a:ext cx="6848525" cy="3148036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5F9427D8-B00D-5EED-6499-DD3AA6BFC1CD}"/>
              </a:ext>
            </a:extLst>
          </p:cNvPr>
          <p:cNvSpPr txBox="1"/>
          <p:nvPr/>
        </p:nvSpPr>
        <p:spPr>
          <a:xfrm>
            <a:off x="0" y="6043097"/>
            <a:ext cx="12191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latin typeface="Avenir Book" panose="02000503020000020003" pitchFamily="2" charset="0"/>
              </a:rPr>
              <a:t>Symphony increases 5% goodput ratio in comparison with EPIC</a:t>
            </a:r>
            <a:endParaRPr lang="zh-CN" altLang="en-US" sz="2800" dirty="0"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09292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D69A0F8-1AC4-8E63-09DF-C1106E7DD0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venir Book" panose="02000503020000020003" pitchFamily="2" charset="0"/>
                <a:cs typeface="Calibri" panose="020F0502020204030204" pitchFamily="34" charset="0"/>
              </a:rPr>
              <a:t>Background: Packet Forwarding Security</a:t>
            </a:r>
            <a:endParaRPr lang="zh-CN" altLang="en-US" dirty="0">
              <a:latin typeface="Avenir Book" panose="02000503020000020003" pitchFamily="2" charset="0"/>
              <a:cs typeface="Calibri" panose="020F0502020204030204" pitchFamily="34" charset="0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1B4781F-90F1-451E-2A5C-D7FDC6EEFF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1559639" cy="4310480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Avenir Book" panose="02000503020000020003" pitchFamily="2" charset="0"/>
                <a:cs typeface="Calibri" panose="020F0502020204030204" pitchFamily="34" charset="0"/>
              </a:rPr>
              <a:t>Potential attack surfaces</a:t>
            </a:r>
          </a:p>
          <a:p>
            <a:pPr marL="0" indent="0">
              <a:buNone/>
            </a:pPr>
            <a:endParaRPr lang="en-US" altLang="zh-CN" sz="600" dirty="0">
              <a:latin typeface="Avenir Book" panose="02000503020000020003" pitchFamily="2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Avenir Book" panose="02000503020000020003" pitchFamily="2" charset="0"/>
                <a:cs typeface="Calibri" panose="020F0502020204030204" pitchFamily="34" charset="0"/>
              </a:rPr>
              <a:t>Root causes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600" dirty="0">
              <a:latin typeface="Avenir Book" panose="02000503020000020003" pitchFamily="2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altLang="zh-CN" sz="2400" dirty="0">
                <a:latin typeface="Avenir Book" panose="02000503020000020003" pitchFamily="2" charset="0"/>
                <a:cs typeface="Calibri" panose="020F0502020204030204" pitchFamily="34" charset="0"/>
              </a:rPr>
              <a:t>End hosts have </a:t>
            </a: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Avenir Book" panose="02000503020000020003" pitchFamily="2" charset="0"/>
                <a:cs typeface="Calibri" panose="020F0502020204030204" pitchFamily="34" charset="0"/>
              </a:rPr>
              <a:t>no control </a:t>
            </a:r>
            <a:r>
              <a:rPr lang="en-US" altLang="zh-CN" sz="2400" dirty="0">
                <a:latin typeface="Avenir Book" panose="02000503020000020003" pitchFamily="2" charset="0"/>
                <a:cs typeface="Calibri" panose="020F0502020204030204" pitchFamily="34" charset="0"/>
              </a:rPr>
              <a:t>over the paths that their packets take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600" dirty="0">
              <a:latin typeface="Avenir Book" panose="02000503020000020003" pitchFamily="2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altLang="zh-CN" sz="2400" dirty="0">
                <a:latin typeface="Avenir Book" panose="02000503020000020003" pitchFamily="2" charset="0"/>
                <a:cs typeface="Calibri" panose="020F0502020204030204" pitchFamily="34" charset="0"/>
              </a:rPr>
              <a:t>End hosts have </a:t>
            </a: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Avenir Book" panose="02000503020000020003" pitchFamily="2" charset="0"/>
                <a:cs typeface="Calibri" panose="020F0502020204030204" pitchFamily="34" charset="0"/>
              </a:rPr>
              <a:t>no verification </a:t>
            </a:r>
            <a:r>
              <a:rPr lang="en-US" altLang="zh-CN" sz="2400" dirty="0">
                <a:latin typeface="Avenir Book" panose="02000503020000020003" pitchFamily="2" charset="0"/>
                <a:cs typeface="Calibri" panose="020F0502020204030204" pitchFamily="34" charset="0"/>
              </a:rPr>
              <a:t>of the actual path a packet took toward recipient</a:t>
            </a:r>
          </a:p>
          <a:p>
            <a:endParaRPr lang="zh-CN" altLang="en-US" sz="2400" dirty="0">
              <a:latin typeface="Avenir Book" panose="02000503020000020003" pitchFamily="2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305582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2F4FDA4-EFAD-BAE2-F04A-42ECE6111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venir Book" panose="02000503020000020003" pitchFamily="2" charset="0"/>
                <a:cs typeface="Calibri" panose="020F0502020204030204" pitchFamily="34" charset="0"/>
              </a:rPr>
              <a:t>Evaluation: High Efficiency </a:t>
            </a:r>
            <a:endParaRPr lang="zh-CN" altLang="en-US" dirty="0">
              <a:latin typeface="Avenir Book" panose="02000503020000020003" pitchFamily="2" charset="0"/>
              <a:cs typeface="Calibri" panose="020F0502020204030204" pitchFamily="34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F55D7424-0EED-7F95-3152-2CCAB77272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7902" y="1825625"/>
            <a:ext cx="8316196" cy="379572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E5660BE0-5FD4-3B7B-E833-3FEC6A8C7F5F}"/>
                  </a:ext>
                </a:extLst>
              </p:cNvPr>
              <p:cNvSpPr txBox="1"/>
              <p:nvPr/>
            </p:nvSpPr>
            <p:spPr>
              <a:xfrm>
                <a:off x="0" y="6043097"/>
                <a:ext cx="12192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800" dirty="0">
                    <a:latin typeface="Avenir Book" panose="02000503020000020003" pitchFamily="2" charset="0"/>
                  </a:rPr>
                  <a:t>Symphony achieves 1.41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altLang="zh-CN" sz="2800" dirty="0">
                    <a:latin typeface="Avenir Book" panose="02000503020000020003" pitchFamily="2" charset="0"/>
                  </a:rPr>
                  <a:t>~5.84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altLang="zh-CN" sz="2800" dirty="0">
                    <a:latin typeface="Avenir Book" panose="02000503020000020003" pitchFamily="2" charset="0"/>
                  </a:rPr>
                  <a:t> higher throughput than EPIC does</a:t>
                </a:r>
                <a:endParaRPr lang="zh-CN" altLang="en-US" sz="2800" dirty="0">
                  <a:latin typeface="Avenir Book" panose="02000503020000020003" pitchFamily="2" charset="0"/>
                </a:endParaRPr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E5660BE0-5FD4-3B7B-E833-3FEC6A8C7F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6043097"/>
                <a:ext cx="12192000" cy="523220"/>
              </a:xfrm>
              <a:prstGeom prst="rect">
                <a:avLst/>
              </a:prstGeom>
              <a:blipFill>
                <a:blip r:embed="rId4"/>
                <a:stretch>
                  <a:fillRect t="-9524" b="-33333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2233863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7E751FF-1C91-D4B5-11E9-1C45B2029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venir Book" panose="02000503020000020003" pitchFamily="2" charset="0"/>
                <a:cs typeface="Calibri" panose="020F0502020204030204" pitchFamily="34" charset="0"/>
              </a:rPr>
              <a:t>Evaluation: High Parallelizability</a:t>
            </a:r>
            <a:endParaRPr lang="zh-CN" altLang="en-US" dirty="0">
              <a:latin typeface="Avenir Book" panose="02000503020000020003" pitchFamily="2" charset="0"/>
              <a:cs typeface="Calibri" panose="020F0502020204030204" pitchFamily="34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CDE8BB17-D208-5907-CF32-B30C85240E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4147" y="1825625"/>
            <a:ext cx="4663705" cy="3795724"/>
          </a:xfrm>
          <a:prstGeom prst="rect">
            <a:avLst/>
          </a:prstGeom>
        </p:spPr>
      </p:pic>
      <p:sp>
        <p:nvSpPr>
          <p:cNvPr id="6" name="文本框 2">
            <a:extLst>
              <a:ext uri="{FF2B5EF4-FFF2-40B4-BE49-F238E27FC236}">
                <a16:creationId xmlns:a16="http://schemas.microsoft.com/office/drawing/2014/main" id="{985D5F2C-13E3-7EF6-C0D0-645684D13D5A}"/>
              </a:ext>
            </a:extLst>
          </p:cNvPr>
          <p:cNvSpPr txBox="1"/>
          <p:nvPr/>
        </p:nvSpPr>
        <p:spPr>
          <a:xfrm>
            <a:off x="0" y="6043097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latin typeface="Avenir Book" panose="02000503020000020003" pitchFamily="2" charset="0"/>
              </a:rPr>
              <a:t>Symphony reaches the upper bound of 10 Gbps link using 3 cores</a:t>
            </a:r>
            <a:endParaRPr lang="zh-CN" altLang="en-US" sz="2800" dirty="0"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038478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796CDF9-345E-4714-BCA5-527C379DDE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venir Book" panose="02000503020000020003" pitchFamily="2" charset="0"/>
                <a:cs typeface="Calibri" panose="020F0502020204030204" pitchFamily="34" charset="0"/>
              </a:rPr>
              <a:t>Evaluation: Resistance to Packet Loss </a:t>
            </a:r>
            <a:endParaRPr lang="zh-CN" altLang="en-US" dirty="0">
              <a:latin typeface="Avenir Book" panose="02000503020000020003" pitchFamily="2" charset="0"/>
              <a:cs typeface="Calibri" panose="020F0502020204030204" pitchFamily="34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E9097184-BE01-F186-78E7-D46D27580A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4113" y="1697027"/>
            <a:ext cx="8443774" cy="401003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A4B1F64E-85FD-46F3-B1BC-C73574B22812}"/>
                  </a:ext>
                </a:extLst>
              </p:cNvPr>
              <p:cNvSpPr txBox="1"/>
              <p:nvPr/>
            </p:nvSpPr>
            <p:spPr>
              <a:xfrm>
                <a:off x="0" y="6043097"/>
                <a:ext cx="12192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800" dirty="0">
                    <a:latin typeface="Avenir Book" panose="02000503020000020003" pitchFamily="2" charset="0"/>
                  </a:rPr>
                  <a:t>Symphony outperforms EPIC with a 1.5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zh-CN" altLang="en-US" sz="2800" dirty="0">
                    <a:latin typeface="Avenir Book" panose="02000503020000020003" pitchFamily="2" charset="0"/>
                  </a:rPr>
                  <a:t> </a:t>
                </a:r>
                <a:r>
                  <a:rPr lang="en-US" altLang="zh-CN" sz="2800" dirty="0">
                    <a:latin typeface="Avenir Book" panose="02000503020000020003" pitchFamily="2" charset="0"/>
                  </a:rPr>
                  <a:t>higher throughput</a:t>
                </a:r>
                <a:endParaRPr lang="zh-CN" altLang="en-US" sz="2800" dirty="0">
                  <a:latin typeface="Avenir Book" panose="02000503020000020003" pitchFamily="2" charset="0"/>
                </a:endParaRPr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A4B1F64E-85FD-46F3-B1BC-C73574B228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6043097"/>
                <a:ext cx="12192000" cy="523220"/>
              </a:xfrm>
              <a:prstGeom prst="rect">
                <a:avLst/>
              </a:prstGeom>
              <a:blipFill>
                <a:blip r:embed="rId4"/>
                <a:stretch>
                  <a:fillRect t="-9524" b="-33333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3946509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4F537D-745A-EE33-0D55-E9BEFB2A6E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EE7E122-4BE3-4AC1-0B85-5A9F378CF4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venir Book" panose="02000503020000020003" pitchFamily="2" charset="0"/>
                <a:cs typeface="Calibri" panose="020F0502020204030204" pitchFamily="34" charset="0"/>
              </a:rPr>
              <a:t>Evaluation: Resistance to Packet Loss </a:t>
            </a:r>
            <a:endParaRPr lang="zh-CN" altLang="en-US" dirty="0">
              <a:latin typeface="Avenir Book" panose="02000503020000020003" pitchFamily="2" charset="0"/>
              <a:cs typeface="Calibri" panose="020F0502020204030204" pitchFamily="34" charset="0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F684E512-4BEC-AA5E-06CC-D561ABEBB4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9216" y="1531938"/>
            <a:ext cx="8493568" cy="42592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E16A0017-2FA5-D891-AE6D-25C11A061861}"/>
                  </a:ext>
                </a:extLst>
              </p:cNvPr>
              <p:cNvSpPr txBox="1"/>
              <p:nvPr/>
            </p:nvSpPr>
            <p:spPr>
              <a:xfrm>
                <a:off x="0" y="5814497"/>
                <a:ext cx="1219200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800" dirty="0">
                    <a:latin typeface="Avenir Book" panose="02000503020000020003" pitchFamily="2" charset="0"/>
                  </a:rPr>
                  <a:t>Symphony-PR yields a 5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altLang="zh-CN" sz="2800" dirty="0">
                    <a:latin typeface="Avenir Book" panose="02000503020000020003" pitchFamily="2" charset="0"/>
                  </a:rPr>
                  <a:t> higher throughput than Symphony does given a 45% packet loss rate </a:t>
                </a:r>
                <a:endParaRPr lang="zh-CN" altLang="en-US" sz="2800" dirty="0">
                  <a:latin typeface="Avenir Book" panose="02000503020000020003" pitchFamily="2" charset="0"/>
                </a:endParaRPr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E16A0017-2FA5-D891-AE6D-25C11A0618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814497"/>
                <a:ext cx="12192000" cy="954107"/>
              </a:xfrm>
              <a:prstGeom prst="rect">
                <a:avLst/>
              </a:prstGeom>
              <a:blipFill>
                <a:blip r:embed="rId3"/>
                <a:stretch>
                  <a:fillRect t="-5263" r="-728" b="-17105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797173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63125AF-C76A-A1C6-A092-540FF0FA82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venir Book" panose="02000503020000020003" pitchFamily="2" charset="0"/>
              </a:rPr>
              <a:t>More in Paper</a:t>
            </a:r>
            <a:endParaRPr lang="zh-CN" altLang="en-US" dirty="0">
              <a:latin typeface="Avenir Book" panose="02000503020000020003" pitchFamily="2" charset="0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9F300D8-DE42-43AC-087C-715199B1E8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rmAutofit/>
          </a:bodyPr>
          <a:lstStyle/>
          <a:p>
            <a:r>
              <a:rPr lang="en-US" altLang="zh-CN" dirty="0">
                <a:latin typeface="Avenir Book" panose="02000503020000020003" pitchFamily="2" charset="0"/>
                <a:cs typeface="Calibri" panose="020F0502020204030204" pitchFamily="34" charset="0"/>
              </a:rPr>
              <a:t>Security analysis</a:t>
            </a:r>
          </a:p>
          <a:p>
            <a:pPr marL="0" indent="0">
              <a:buNone/>
            </a:pPr>
            <a:endParaRPr lang="en-US" altLang="zh-CN" sz="600" dirty="0">
              <a:solidFill>
                <a:schemeClr val="bg1">
                  <a:lumMod val="50000"/>
                </a:schemeClr>
              </a:solidFill>
              <a:latin typeface="Avenir Book" panose="02000503020000020003" pitchFamily="2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Avenir Book" panose="02000503020000020003" pitchFamily="2" charset="0"/>
                <a:cs typeface="Calibri" panose="020F0502020204030204" pitchFamily="34" charset="0"/>
              </a:rPr>
              <a:t>Proof unforgeability</a:t>
            </a:r>
          </a:p>
          <a:p>
            <a:pPr marL="0" indent="0">
              <a:buNone/>
            </a:pP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Avenir Book" panose="02000503020000020003" pitchFamily="2" charset="0"/>
                <a:cs typeface="Calibri" panose="020F0502020204030204" pitchFamily="34" charset="0"/>
              </a:rPr>
              <a:t>Hop-wise validation</a:t>
            </a:r>
          </a:p>
          <a:p>
            <a:pPr marL="0" indent="0">
              <a:buNone/>
            </a:pP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Avenir Book" panose="02000503020000020003" pitchFamily="2" charset="0"/>
                <a:cs typeface="Calibri" panose="020F0502020204030204" pitchFamily="34" charset="0"/>
              </a:rPr>
              <a:t>DDoS resistance</a:t>
            </a:r>
          </a:p>
          <a:p>
            <a:pPr marL="0" indent="0">
              <a:buNone/>
            </a:pPr>
            <a:endParaRPr lang="en-US" altLang="zh-CN" sz="1050" dirty="0">
              <a:solidFill>
                <a:schemeClr val="bg1">
                  <a:lumMod val="50000"/>
                </a:schemeClr>
              </a:solidFill>
              <a:latin typeface="Avenir Book" panose="02000503020000020003" pitchFamily="2" charset="0"/>
              <a:cs typeface="Calibri" panose="020F0502020204030204" pitchFamily="34" charset="0"/>
            </a:endParaRPr>
          </a:p>
          <a:p>
            <a:r>
              <a:rPr lang="en-US" altLang="zh-CN" dirty="0">
                <a:latin typeface="Avenir Book" panose="02000503020000020003" pitchFamily="2" charset="0"/>
                <a:cs typeface="Calibri" panose="020F0502020204030204" pitchFamily="34" charset="0"/>
              </a:rPr>
              <a:t>Performance evaluation</a:t>
            </a:r>
          </a:p>
          <a:p>
            <a:pPr marL="0" indent="0">
              <a:buNone/>
            </a:pPr>
            <a:endParaRPr lang="en-US" altLang="zh-CN" sz="600" dirty="0">
              <a:solidFill>
                <a:schemeClr val="bg1">
                  <a:lumMod val="50000"/>
                </a:schemeClr>
              </a:solidFill>
              <a:latin typeface="Avenir Book" panose="02000503020000020003" pitchFamily="2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Avenir Book" panose="02000503020000020003" pitchFamily="2" charset="0"/>
                <a:cs typeface="Calibri" panose="020F0502020204030204" pitchFamily="34" charset="0"/>
              </a:rPr>
              <a:t>Proof processing time</a:t>
            </a:r>
          </a:p>
          <a:p>
            <a:pPr marL="0" indent="0">
              <a:buNone/>
            </a:pP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Avenir Book" panose="02000503020000020003" pitchFamily="2" charset="0"/>
                <a:cs typeface="Calibri" panose="020F0502020204030204" pitchFamily="34" charset="0"/>
              </a:rPr>
              <a:t>Reassembly time</a:t>
            </a:r>
          </a:p>
          <a:p>
            <a:pPr marL="0" indent="0">
              <a:buNone/>
            </a:pP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Avenir Book" panose="02000503020000020003" pitchFamily="2" charset="0"/>
                <a:cs typeface="Calibri" panose="020F0502020204030204" pitchFamily="34" charset="0"/>
              </a:rPr>
              <a:t>Reordering time</a:t>
            </a:r>
          </a:p>
          <a:p>
            <a:pPr marL="0" indent="0">
              <a:buNone/>
            </a:pP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Avenir Book" panose="02000503020000020003" pitchFamily="2" charset="0"/>
                <a:cs typeface="Calibri" panose="020F0502020204030204" pitchFamily="34" charset="0"/>
              </a:rPr>
              <a:t>Mixed packet size</a:t>
            </a:r>
            <a:endParaRPr lang="en-US" altLang="zh-CN" sz="2400" dirty="0">
              <a:latin typeface="Avenir Book" panose="02000503020000020003" pitchFamily="2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134291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0D26353-B315-F6BE-FCA7-FFBC018120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venir Book" panose="02000503020000020003" pitchFamily="2" charset="0"/>
                <a:cs typeface="Calibri" panose="020F0502020204030204" pitchFamily="34" charset="0"/>
              </a:rPr>
              <a:t>Conclusion</a:t>
            </a:r>
            <a:endParaRPr lang="zh-CN" altLang="en-US" dirty="0">
              <a:latin typeface="Avenir Book" panose="02000503020000020003" pitchFamily="2" charset="0"/>
              <a:cs typeface="Calibri" panose="020F0502020204030204" pitchFamily="34" charset="0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16EB36E-C70A-1894-0518-DD8D0827AD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965873" cy="4351338"/>
          </a:xfrm>
        </p:spPr>
        <p:txBody>
          <a:bodyPr/>
          <a:lstStyle/>
          <a:p>
            <a:pPr marL="326201" indent="-326201">
              <a:buFont typeface="Arial" panose="020B0604020202020204" pitchFamily="34" charset="0"/>
              <a:buChar char="•"/>
            </a:pPr>
            <a:r>
              <a:rPr lang="zh-CN" altLang="en-US" sz="2800" dirty="0">
                <a:latin typeface="Avenir Book" panose="02000503020000020003" pitchFamily="2" charset="0"/>
                <a:cs typeface="Calibri" panose="020F0502020204030204" pitchFamily="34" charset="0"/>
              </a:rPr>
              <a:t>We amortize validation overhead to improve efficiency yet without sacrificing security</a:t>
            </a:r>
            <a:endParaRPr lang="en-US" altLang="zh-CN" dirty="0">
              <a:latin typeface="Avenir Book" panose="02000503020000020003" pitchFamily="2" charset="0"/>
              <a:cs typeface="Calibri" panose="020F0502020204030204" pitchFamily="34" charset="0"/>
            </a:endParaRPr>
          </a:p>
          <a:p>
            <a:pPr marL="326201" indent="-326201">
              <a:buFont typeface="Arial" panose="020B0604020202020204" pitchFamily="34" charset="0"/>
              <a:buChar char="•"/>
            </a:pPr>
            <a:endParaRPr lang="en-US" altLang="zh-CN" sz="600" dirty="0">
              <a:latin typeface="Avenir Book" panose="02000503020000020003" pitchFamily="2" charset="0"/>
              <a:cs typeface="Calibri" panose="020F0502020204030204" pitchFamily="34" charset="0"/>
            </a:endParaRPr>
          </a:p>
          <a:p>
            <a:pPr marL="326201" indent="-326201">
              <a:buFont typeface="Arial" panose="020B0604020202020204" pitchFamily="34" charset="0"/>
              <a:buChar char="•"/>
            </a:pPr>
            <a:r>
              <a:rPr lang="en-US" altLang="zh-CN" sz="2800" dirty="0">
                <a:latin typeface="Avenir Book" panose="02000503020000020003" pitchFamily="2" charset="0"/>
                <a:cs typeface="Calibri" panose="020F0502020204030204" pitchFamily="34" charset="0"/>
              </a:rPr>
              <a:t>We propose various techniques to achieve correct and efficient packet aggregation and implement them through Symphony</a:t>
            </a:r>
          </a:p>
          <a:p>
            <a:pPr marL="0" indent="0">
              <a:buNone/>
            </a:pPr>
            <a:r>
              <a:rPr lang="en-US" altLang="zh-CN" sz="600" dirty="0">
                <a:latin typeface="Avenir Book" panose="02000503020000020003" pitchFamily="2" charset="0"/>
                <a:cs typeface="Calibri" panose="020F0502020204030204" pitchFamily="34" charset="0"/>
              </a:rPr>
              <a:t> </a:t>
            </a:r>
            <a:endParaRPr lang="en-US" altLang="zh-CN" sz="2400" dirty="0">
              <a:latin typeface="Avenir Book" panose="02000503020000020003" pitchFamily="2" charset="0"/>
              <a:cs typeface="Calibri" panose="020F0502020204030204" pitchFamily="34" charset="0"/>
            </a:endParaRPr>
          </a:p>
          <a:p>
            <a:pPr marL="326201" indent="-326201">
              <a:buFont typeface="Arial" panose="020B0604020202020204" pitchFamily="34" charset="0"/>
              <a:buChar char="•"/>
            </a:pPr>
            <a:r>
              <a:rPr lang="en-US" altLang="zh-CN" sz="2800" dirty="0">
                <a:latin typeface="Avenir Book" panose="02000503020000020003" pitchFamily="2" charset="0"/>
                <a:cs typeface="Calibri" panose="020F0502020204030204" pitchFamily="34" charset="0"/>
              </a:rPr>
              <a:t>We further propose a packet reaggregation technique to efficiently handle packet losses and integrate it into Symphony-PR</a:t>
            </a:r>
            <a:endParaRPr lang="zh-CN" altLang="en-US" sz="2800" dirty="0">
              <a:latin typeface="Avenir Book" panose="02000503020000020003" pitchFamily="2" charset="0"/>
              <a:cs typeface="Calibri" panose="020F0502020204030204" pitchFamily="34" charset="0"/>
            </a:endParaRPr>
          </a:p>
          <a:p>
            <a:endParaRPr lang="zh-CN" altLang="en-US" dirty="0">
              <a:latin typeface="Avenir Book" panose="02000503020000020003" pitchFamily="2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732347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641FFC8-5659-B655-0320-B21D123501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venir Book" panose="02000503020000020003" pitchFamily="2" charset="0"/>
                <a:cs typeface="Calibri" panose="020F0502020204030204" pitchFamily="34" charset="0"/>
              </a:rPr>
              <a:t>Thanks!</a:t>
            </a:r>
            <a:endParaRPr lang="zh-CN" altLang="en-US" dirty="0">
              <a:latin typeface="Avenir Book" panose="02000503020000020003" pitchFamily="2" charset="0"/>
              <a:cs typeface="Calibri" panose="020F0502020204030204" pitchFamily="34" charset="0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9B7CDCB-8184-EF20-456A-AC53B9B293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altLang="zh-CN" sz="3600" dirty="0">
              <a:latin typeface="Avenir Book" panose="02000503020000020003" pitchFamily="2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altLang="zh-CN" sz="3600" dirty="0">
              <a:latin typeface="Avenir Book" panose="02000503020000020003" pitchFamily="2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altLang="zh-CN" sz="3600" dirty="0">
                <a:latin typeface="Avenir Book" panose="02000503020000020003" pitchFamily="2" charset="0"/>
                <a:cs typeface="Calibri" panose="020F0502020204030204" pitchFamily="34" charset="0"/>
              </a:rPr>
              <a:t>If you have any questions about this paper, </a:t>
            </a:r>
          </a:p>
          <a:p>
            <a:pPr marL="0" indent="0">
              <a:buNone/>
            </a:pPr>
            <a:r>
              <a:rPr lang="en-US" altLang="zh-CN" sz="3600" dirty="0">
                <a:latin typeface="Avenir Book" panose="02000503020000020003" pitchFamily="2" charset="0"/>
                <a:cs typeface="Calibri" panose="020F0502020204030204" pitchFamily="34" charset="0"/>
              </a:rPr>
              <a:t>welcome to contact zjuhax@zju.edu.cn</a:t>
            </a:r>
            <a:endParaRPr lang="zh-CN" altLang="en-US" sz="3600" dirty="0">
              <a:latin typeface="Avenir Book" panose="02000503020000020003" pitchFamily="2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79140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468EE8B-EE62-CACE-4D89-2D027D84C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venir Book" panose="02000503020000020003" pitchFamily="2" charset="0"/>
                <a:cs typeface="Calibri" panose="020F0502020204030204" pitchFamily="34" charset="0"/>
              </a:rPr>
              <a:t>Background: Path Validation</a:t>
            </a:r>
            <a:endParaRPr lang="zh-CN" altLang="en-US" dirty="0">
              <a:latin typeface="Avenir Book" panose="02000503020000020003" pitchFamily="2" charset="0"/>
              <a:cs typeface="Calibri" panose="020F0502020204030204" pitchFamily="34" charset="0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0C0D701-4710-EC34-07D8-EA83364C4F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>
                <a:latin typeface="Avenir Book" panose="02000503020000020003" pitchFamily="2" charset="0"/>
                <a:cs typeface="Calibri" panose="020F0502020204030204" pitchFamily="34" charset="0"/>
              </a:rPr>
              <a:t>Path validation</a:t>
            </a:r>
          </a:p>
          <a:p>
            <a:endParaRPr lang="en-US" altLang="zh-CN" sz="600" dirty="0">
              <a:latin typeface="Avenir Book" panose="02000503020000020003" pitchFamily="2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Avenir Book" panose="02000503020000020003" pitchFamily="2" charset="0"/>
                <a:cs typeface="Calibri" panose="020F0502020204030204" pitchFamily="34" charset="0"/>
              </a:rPr>
              <a:t>Control</a:t>
            </a:r>
          </a:p>
          <a:p>
            <a:pPr marL="0" indent="0">
              <a:buNone/>
            </a:pPr>
            <a:r>
              <a:rPr lang="en-US" altLang="zh-CN" sz="2400" dirty="0">
                <a:latin typeface="Avenir Book" panose="02000503020000020003" pitchFamily="2" charset="0"/>
                <a:cs typeface="Calibri" panose="020F0502020204030204" pitchFamily="34" charset="0"/>
              </a:rPr>
              <a:t>Select an intended path for a specific packet</a:t>
            </a:r>
          </a:p>
          <a:p>
            <a:pPr>
              <a:buFont typeface="Wingdings" panose="05000000000000000000" pitchFamily="2" charset="2"/>
              <a:buChar char="p"/>
            </a:pPr>
            <a:endParaRPr lang="en-US" altLang="zh-CN" sz="1000" dirty="0">
              <a:solidFill>
                <a:schemeClr val="bg1">
                  <a:lumMod val="50000"/>
                </a:schemeClr>
              </a:solidFill>
              <a:latin typeface="Avenir Book" panose="02000503020000020003" pitchFamily="2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Avenir Book" panose="02000503020000020003" pitchFamily="2" charset="0"/>
                <a:cs typeface="Calibri" panose="020F0502020204030204" pitchFamily="34" charset="0"/>
              </a:rPr>
              <a:t>Verification</a:t>
            </a:r>
          </a:p>
          <a:p>
            <a:pPr marL="0" indent="0">
              <a:buNone/>
            </a:pPr>
            <a:r>
              <a:rPr lang="en-US" altLang="zh-CN" sz="2400" dirty="0">
                <a:latin typeface="Avenir Book" panose="02000503020000020003" pitchFamily="2" charset="0"/>
                <a:cs typeface="Calibri" panose="020F0502020204030204" pitchFamily="34" charset="0"/>
              </a:rPr>
              <a:t>Check if a packet traversed routers on its intended path in the correct order</a:t>
            </a:r>
          </a:p>
          <a:p>
            <a:pPr lvl="1">
              <a:buFont typeface="Wingdings" panose="05000000000000000000" pitchFamily="2" charset="2"/>
              <a:buChar char="p"/>
            </a:pPr>
            <a:endParaRPr lang="zh-CN" altLang="en-US" dirty="0">
              <a:latin typeface="Avenir Book" panose="02000503020000020003" pitchFamily="2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73226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468EE8B-EE62-CACE-4D89-2D027D84C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venir Book" panose="02000503020000020003" pitchFamily="2" charset="0"/>
                <a:cs typeface="Calibri" panose="020F0502020204030204" pitchFamily="34" charset="0"/>
              </a:rPr>
              <a:t>Background: Path Validation</a:t>
            </a:r>
            <a:endParaRPr lang="zh-CN" altLang="en-US" dirty="0">
              <a:latin typeface="Avenir Book" panose="02000503020000020003" pitchFamily="2" charset="0"/>
              <a:cs typeface="Calibri" panose="020F0502020204030204" pitchFamily="34" charset="0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0C0D701-4710-EC34-07D8-EA83364C4F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>
                <a:latin typeface="Avenir Book" panose="02000503020000020003" pitchFamily="2" charset="0"/>
                <a:cs typeface="Calibri" panose="020F0502020204030204" pitchFamily="34" charset="0"/>
              </a:rPr>
              <a:t>Representative solutions</a:t>
            </a:r>
          </a:p>
          <a:p>
            <a:endParaRPr lang="en-US" altLang="zh-CN" sz="600" dirty="0">
              <a:latin typeface="Avenir Book" panose="02000503020000020003" pitchFamily="2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Avenir Book" panose="02000503020000020003" pitchFamily="2" charset="0"/>
                <a:cs typeface="Calibri" panose="020F0502020204030204" pitchFamily="34" charset="0"/>
              </a:rPr>
              <a:t>ICING (</a:t>
            </a:r>
            <a:r>
              <a:rPr lang="en-US" altLang="zh-CN" sz="2400" dirty="0" err="1">
                <a:solidFill>
                  <a:schemeClr val="bg1">
                    <a:lumMod val="50000"/>
                  </a:schemeClr>
                </a:solidFill>
                <a:latin typeface="Avenir Book" panose="02000503020000020003" pitchFamily="2" charset="0"/>
                <a:cs typeface="Calibri" panose="020F0502020204030204" pitchFamily="34" charset="0"/>
              </a:rPr>
              <a:t>CoNEXT</a:t>
            </a: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Avenir Book" panose="02000503020000020003" pitchFamily="2" charset="0"/>
                <a:cs typeface="Calibri" panose="020F0502020204030204" pitchFamily="34" charset="0"/>
              </a:rPr>
              <a:t> 2011)</a:t>
            </a:r>
          </a:p>
          <a:p>
            <a:pPr marL="0" indent="0">
              <a:buNone/>
            </a:pPr>
            <a:r>
              <a:rPr lang="en-US" altLang="zh-CN" sz="2400" dirty="0">
                <a:latin typeface="Avenir Book" panose="02000503020000020003" pitchFamily="2" charset="0"/>
                <a:cs typeface="Calibri" panose="020F0502020204030204" pitchFamily="34" charset="0"/>
              </a:rPr>
              <a:t>Each router computes proofs for all its downstream routers and verifies the proofs of all its upstream routers</a:t>
            </a:r>
          </a:p>
          <a:p>
            <a:pPr lvl="1">
              <a:buFont typeface="Wingdings" panose="05000000000000000000" pitchFamily="2" charset="2"/>
              <a:buChar char="p"/>
            </a:pPr>
            <a:endParaRPr lang="zh-CN" altLang="en-US" dirty="0">
              <a:latin typeface="Avenir Book" panose="02000503020000020003" pitchFamily="2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0775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468EE8B-EE62-CACE-4D89-2D027D84C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venir Book" panose="02000503020000020003" pitchFamily="2" charset="0"/>
                <a:cs typeface="Calibri" panose="020F0502020204030204" pitchFamily="34" charset="0"/>
              </a:rPr>
              <a:t>Background: Path Validation</a:t>
            </a:r>
            <a:endParaRPr lang="zh-CN" altLang="en-US" dirty="0">
              <a:latin typeface="Avenir Book" panose="02000503020000020003" pitchFamily="2" charset="0"/>
              <a:cs typeface="Calibri" panose="020F0502020204030204" pitchFamily="34" charset="0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0C0D701-4710-EC34-07D8-EA83364C4F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>
                <a:latin typeface="Avenir Book" panose="02000503020000020003" pitchFamily="2" charset="0"/>
                <a:cs typeface="Calibri" panose="020F0502020204030204" pitchFamily="34" charset="0"/>
              </a:rPr>
              <a:t>Representative solutions</a:t>
            </a:r>
          </a:p>
          <a:p>
            <a:endParaRPr lang="en-US" altLang="zh-CN" sz="600" dirty="0">
              <a:latin typeface="Avenir Book" panose="02000503020000020003" pitchFamily="2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Avenir Book" panose="02000503020000020003" pitchFamily="2" charset="0"/>
                <a:cs typeface="Calibri" panose="020F0502020204030204" pitchFamily="34" charset="0"/>
              </a:rPr>
              <a:t>ICING (</a:t>
            </a:r>
            <a:r>
              <a:rPr lang="en-US" altLang="zh-CN" sz="2400" dirty="0" err="1">
                <a:solidFill>
                  <a:schemeClr val="bg1">
                    <a:lumMod val="50000"/>
                  </a:schemeClr>
                </a:solidFill>
                <a:latin typeface="Avenir Book" panose="02000503020000020003" pitchFamily="2" charset="0"/>
                <a:cs typeface="Calibri" panose="020F0502020204030204" pitchFamily="34" charset="0"/>
              </a:rPr>
              <a:t>CoNEXT</a:t>
            </a: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Avenir Book" panose="02000503020000020003" pitchFamily="2" charset="0"/>
                <a:cs typeface="Calibri" panose="020F0502020204030204" pitchFamily="34" charset="0"/>
              </a:rPr>
              <a:t> 2011)</a:t>
            </a:r>
          </a:p>
          <a:p>
            <a:pPr marL="0" indent="0">
              <a:buNone/>
            </a:pPr>
            <a:r>
              <a:rPr lang="en-US" altLang="zh-CN" sz="2400" dirty="0">
                <a:latin typeface="Avenir Book" panose="02000503020000020003" pitchFamily="2" charset="0"/>
                <a:cs typeface="Calibri" panose="020F0502020204030204" pitchFamily="34" charset="0"/>
              </a:rPr>
              <a:t>Each router computes proofs for all its downstream routers and verifies the proofs of all its upstream routers</a:t>
            </a:r>
          </a:p>
          <a:p>
            <a:pPr>
              <a:buFont typeface="Wingdings" panose="05000000000000000000" pitchFamily="2" charset="2"/>
              <a:buChar char="p"/>
            </a:pPr>
            <a:endParaRPr lang="en-US" altLang="zh-CN" sz="1000" dirty="0">
              <a:solidFill>
                <a:schemeClr val="bg1">
                  <a:lumMod val="50000"/>
                </a:schemeClr>
              </a:solidFill>
              <a:latin typeface="Avenir Book" panose="02000503020000020003" pitchFamily="2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Avenir Book" panose="02000503020000020003" pitchFamily="2" charset="0"/>
                <a:cs typeface="Calibri" panose="020F0502020204030204" pitchFamily="34" charset="0"/>
              </a:rPr>
              <a:t>OPT (SIGCOMM 2014)</a:t>
            </a:r>
          </a:p>
          <a:p>
            <a:pPr marL="0" indent="0">
              <a:buNone/>
            </a:pPr>
            <a:r>
              <a:rPr lang="en-US" altLang="zh-CN" sz="2400" dirty="0">
                <a:latin typeface="Avenir Book" panose="02000503020000020003" pitchFamily="2" charset="0"/>
                <a:cs typeface="Calibri" panose="020F0502020204030204" pitchFamily="34" charset="0"/>
              </a:rPr>
              <a:t>Assume a trusted source that pre-computes all the proofs for each node; routers only need to verify and update corresponding proofs</a:t>
            </a:r>
          </a:p>
          <a:p>
            <a:pPr lvl="1">
              <a:buFont typeface="Wingdings" panose="05000000000000000000" pitchFamily="2" charset="2"/>
              <a:buChar char="p"/>
            </a:pPr>
            <a:endParaRPr lang="zh-CN" altLang="en-US" dirty="0">
              <a:latin typeface="Avenir Book" panose="02000503020000020003" pitchFamily="2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34831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468EE8B-EE62-CACE-4D89-2D027D84C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venir Book" panose="02000503020000020003" pitchFamily="2" charset="0"/>
                <a:cs typeface="Calibri" panose="020F0502020204030204" pitchFamily="34" charset="0"/>
              </a:rPr>
              <a:t>Background: Path Validation</a:t>
            </a:r>
            <a:endParaRPr lang="zh-CN" altLang="en-US" dirty="0">
              <a:latin typeface="Avenir Book" panose="02000503020000020003" pitchFamily="2" charset="0"/>
              <a:cs typeface="Calibri" panose="020F0502020204030204" pitchFamily="34" charset="0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0C0D701-4710-EC34-07D8-EA83364C4F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rmAutofit/>
          </a:bodyPr>
          <a:lstStyle/>
          <a:p>
            <a:r>
              <a:rPr lang="en-US" altLang="zh-CN" dirty="0">
                <a:latin typeface="Avenir Book" panose="02000503020000020003" pitchFamily="2" charset="0"/>
                <a:cs typeface="Calibri" panose="020F0502020204030204" pitchFamily="34" charset="0"/>
              </a:rPr>
              <a:t>Representative solutions</a:t>
            </a:r>
          </a:p>
          <a:p>
            <a:endParaRPr lang="en-US" altLang="zh-CN" sz="600" dirty="0">
              <a:latin typeface="Avenir Book" panose="02000503020000020003" pitchFamily="2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Avenir Book" panose="02000503020000020003" pitchFamily="2" charset="0"/>
                <a:cs typeface="Calibri" panose="020F0502020204030204" pitchFamily="34" charset="0"/>
              </a:rPr>
              <a:t>ICING (</a:t>
            </a:r>
            <a:r>
              <a:rPr lang="en-US" altLang="zh-CN" sz="2400" dirty="0" err="1">
                <a:solidFill>
                  <a:schemeClr val="bg1">
                    <a:lumMod val="50000"/>
                  </a:schemeClr>
                </a:solidFill>
                <a:latin typeface="Avenir Book" panose="02000503020000020003" pitchFamily="2" charset="0"/>
                <a:cs typeface="Calibri" panose="020F0502020204030204" pitchFamily="34" charset="0"/>
              </a:rPr>
              <a:t>CoNEXT</a:t>
            </a: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Avenir Book" panose="02000503020000020003" pitchFamily="2" charset="0"/>
                <a:cs typeface="Calibri" panose="020F0502020204030204" pitchFamily="34" charset="0"/>
              </a:rPr>
              <a:t> 2011)</a:t>
            </a:r>
          </a:p>
          <a:p>
            <a:pPr marL="0" indent="0">
              <a:buNone/>
            </a:pPr>
            <a:r>
              <a:rPr lang="en-US" altLang="zh-CN" sz="2400" dirty="0">
                <a:latin typeface="Avenir Book" panose="02000503020000020003" pitchFamily="2" charset="0"/>
                <a:cs typeface="Calibri" panose="020F0502020204030204" pitchFamily="34" charset="0"/>
              </a:rPr>
              <a:t>Each router computes proofs for all its downstream routers and verifies the proofs of all its upstream routers</a:t>
            </a:r>
          </a:p>
          <a:p>
            <a:pPr>
              <a:buFont typeface="Wingdings" panose="05000000000000000000" pitchFamily="2" charset="2"/>
              <a:buChar char="p"/>
            </a:pPr>
            <a:endParaRPr lang="en-US" altLang="zh-CN" sz="1000" dirty="0">
              <a:solidFill>
                <a:schemeClr val="bg1">
                  <a:lumMod val="50000"/>
                </a:schemeClr>
              </a:solidFill>
              <a:latin typeface="Avenir Book" panose="02000503020000020003" pitchFamily="2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Avenir Book" panose="02000503020000020003" pitchFamily="2" charset="0"/>
                <a:cs typeface="Calibri" panose="020F0502020204030204" pitchFamily="34" charset="0"/>
              </a:rPr>
              <a:t>OPT (SIGCOMM 2014)</a:t>
            </a:r>
          </a:p>
          <a:p>
            <a:pPr marL="0" indent="0">
              <a:buNone/>
            </a:pPr>
            <a:r>
              <a:rPr lang="en-US" altLang="zh-CN" sz="2400" dirty="0">
                <a:latin typeface="Avenir Book" panose="02000503020000020003" pitchFamily="2" charset="0"/>
                <a:cs typeface="Calibri" panose="020F0502020204030204" pitchFamily="34" charset="0"/>
              </a:rPr>
              <a:t>Assume a trusted source that pre-computes all the proofs for each node; routers only need to verify and update corresponding proofs</a:t>
            </a:r>
          </a:p>
          <a:p>
            <a:pPr>
              <a:buFont typeface="Wingdings" panose="05000000000000000000" pitchFamily="2" charset="2"/>
              <a:buChar char="p"/>
            </a:pPr>
            <a:endParaRPr lang="en-US" altLang="zh-CN" sz="1000" dirty="0">
              <a:solidFill>
                <a:schemeClr val="bg1">
                  <a:lumMod val="50000"/>
                </a:schemeClr>
              </a:solidFill>
              <a:latin typeface="Avenir Book" panose="02000503020000020003" pitchFamily="2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Avenir Book" panose="02000503020000020003" pitchFamily="2" charset="0"/>
                <a:cs typeface="Calibri" panose="020F0502020204030204" pitchFamily="34" charset="0"/>
              </a:rPr>
              <a:t>EPIC (USENIX Security 2020)</a:t>
            </a:r>
          </a:p>
          <a:p>
            <a:pPr marL="0" indent="0">
              <a:buNone/>
            </a:pPr>
            <a:r>
              <a:rPr lang="en-US" altLang="zh-CN" sz="2400" dirty="0">
                <a:latin typeface="Avenir Book" panose="02000503020000020003" pitchFamily="2" charset="0"/>
                <a:cs typeface="Calibri" panose="020F0502020204030204" pitchFamily="34" charset="0"/>
              </a:rPr>
              <a:t>Following OPT, simplify computation and shorten proof size</a:t>
            </a:r>
          </a:p>
          <a:p>
            <a:pPr marL="0" indent="0">
              <a:buNone/>
            </a:pPr>
            <a:endParaRPr lang="en-US" altLang="zh-CN" sz="2400" dirty="0">
              <a:latin typeface="Avenir Book" panose="02000503020000020003" pitchFamily="2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altLang="zh-CN" sz="2400" dirty="0">
              <a:latin typeface="Avenir Book" panose="02000503020000020003" pitchFamily="2" charset="0"/>
              <a:cs typeface="Calibri" panose="020F0502020204030204" pitchFamily="34" charset="0"/>
            </a:endParaRPr>
          </a:p>
          <a:p>
            <a:pPr lvl="1">
              <a:buFont typeface="Wingdings" panose="05000000000000000000" pitchFamily="2" charset="2"/>
              <a:buChar char="p"/>
            </a:pPr>
            <a:endParaRPr lang="zh-CN" altLang="en-US" dirty="0">
              <a:latin typeface="Avenir Book" panose="02000503020000020003" pitchFamily="2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16180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468EE8B-EE62-CACE-4D89-2D027D84C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venir Book" panose="02000503020000020003" pitchFamily="2" charset="0"/>
                <a:cs typeface="Calibri" panose="020F0502020204030204" pitchFamily="34" charset="0"/>
              </a:rPr>
              <a:t>Dilemma between Efficiency and Security</a:t>
            </a:r>
            <a:endParaRPr lang="zh-CN" altLang="en-US" dirty="0">
              <a:latin typeface="Avenir Book" panose="02000503020000020003" pitchFamily="2" charset="0"/>
              <a:cs typeface="Calibri" panose="020F0502020204030204" pitchFamily="34" charset="0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0C0D701-4710-EC34-07D8-EA83364C4F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rmAutofit/>
          </a:bodyPr>
          <a:lstStyle/>
          <a:p>
            <a:r>
              <a:rPr lang="en-US" altLang="zh-CN" dirty="0">
                <a:latin typeface="Avenir Book" panose="02000503020000020003" pitchFamily="2" charset="0"/>
                <a:cs typeface="Calibri" panose="020F0502020204030204" pitchFamily="34" charset="0"/>
              </a:rPr>
              <a:t>Design dilemma</a:t>
            </a:r>
          </a:p>
          <a:p>
            <a:pPr marL="0" indent="0">
              <a:buNone/>
            </a:pPr>
            <a:endParaRPr lang="en-US" altLang="zh-CN" sz="600" dirty="0">
              <a:latin typeface="Avenir Book" panose="02000503020000020003" pitchFamily="2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Avenir Book" panose="02000503020000020003" pitchFamily="2" charset="0"/>
                <a:cs typeface="Calibri" panose="020F0502020204030204" pitchFamily="34" charset="0"/>
              </a:rPr>
              <a:t>Proofs should be easy to compute for high efficiency</a:t>
            </a:r>
          </a:p>
          <a:p>
            <a:pPr marL="0" indent="0">
              <a:buNone/>
            </a:pP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Avenir Book" panose="02000503020000020003" pitchFamily="2" charset="0"/>
                <a:cs typeface="Calibri" panose="020F0502020204030204" pitchFamily="34" charset="0"/>
              </a:rPr>
              <a:t>Proofs should be sufficiently secure to withstand attacks</a:t>
            </a:r>
          </a:p>
          <a:p>
            <a:pPr>
              <a:buFont typeface="Wingdings" panose="05000000000000000000" pitchFamily="2" charset="2"/>
              <a:buChar char="p"/>
            </a:pPr>
            <a:endParaRPr lang="en-US" altLang="zh-CN" sz="1000" dirty="0">
              <a:solidFill>
                <a:schemeClr val="bg1">
                  <a:lumMod val="50000"/>
                </a:schemeClr>
              </a:solidFill>
              <a:latin typeface="Avenir Book" panose="02000503020000020003" pitchFamily="2" charset="0"/>
              <a:cs typeface="Calibri" panose="020F0502020204030204" pitchFamily="34" charset="0"/>
            </a:endParaRPr>
          </a:p>
          <a:p>
            <a:r>
              <a:rPr lang="en-US" altLang="zh-CN" dirty="0">
                <a:latin typeface="Avenir Book" panose="02000503020000020003" pitchFamily="2" charset="0"/>
                <a:cs typeface="Calibri" panose="020F0502020204030204" pitchFamily="34" charset="0"/>
              </a:rPr>
              <a:t>Efficiency barrier</a:t>
            </a:r>
          </a:p>
          <a:p>
            <a:pPr marL="0" indent="0">
              <a:buNone/>
            </a:pPr>
            <a:endParaRPr lang="en-US" altLang="zh-CN" sz="600" dirty="0">
              <a:latin typeface="Avenir Book" panose="02000503020000020003" pitchFamily="2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Avenir Book" panose="02000503020000020003" pitchFamily="2" charset="0"/>
                <a:cs typeface="Calibri" panose="020F0502020204030204" pitchFamily="34" charset="0"/>
              </a:rPr>
              <a:t>There exists an inevitable lower bound of overhead for performing secure path validation</a:t>
            </a:r>
            <a:endParaRPr lang="en-US" altLang="zh-CN" sz="2400" dirty="0">
              <a:latin typeface="Avenir Book" panose="02000503020000020003" pitchFamily="2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altLang="zh-CN" sz="2400" dirty="0">
              <a:latin typeface="Avenir Book" panose="02000503020000020003" pitchFamily="2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altLang="zh-CN" sz="2400" dirty="0">
              <a:latin typeface="Avenir Book" panose="02000503020000020003" pitchFamily="2" charset="0"/>
              <a:cs typeface="Calibri" panose="020F0502020204030204" pitchFamily="34" charset="0"/>
            </a:endParaRPr>
          </a:p>
          <a:p>
            <a:pPr lvl="1">
              <a:buFont typeface="Wingdings" panose="05000000000000000000" pitchFamily="2" charset="2"/>
              <a:buChar char="p"/>
            </a:pPr>
            <a:endParaRPr lang="zh-CN" altLang="en-US" dirty="0">
              <a:latin typeface="Avenir Book" panose="02000503020000020003" pitchFamily="2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66313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468EE8B-EE62-CACE-4D89-2D027D84C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venir Book" panose="02000503020000020003" pitchFamily="2" charset="0"/>
                <a:cs typeface="Calibri" panose="020F0502020204030204" pitchFamily="34" charset="0"/>
              </a:rPr>
              <a:t>Dilemma between Efficiency and Security</a:t>
            </a:r>
            <a:endParaRPr lang="zh-CN" altLang="en-US" dirty="0">
              <a:latin typeface="Avenir Book" panose="02000503020000020003" pitchFamily="2" charset="0"/>
              <a:cs typeface="Calibri" panose="020F0502020204030204" pitchFamily="34" charset="0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0C0D701-4710-EC34-07D8-EA83364C4F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rmAutofit/>
          </a:bodyPr>
          <a:lstStyle/>
          <a:p>
            <a:r>
              <a:rPr lang="en-US" altLang="zh-CN" dirty="0">
                <a:latin typeface="Avenir Book" panose="02000503020000020003" pitchFamily="2" charset="0"/>
                <a:cs typeface="Calibri" panose="020F0502020204030204" pitchFamily="34" charset="0"/>
              </a:rPr>
              <a:t>Design dilemma</a:t>
            </a:r>
          </a:p>
          <a:p>
            <a:endParaRPr lang="en-US" altLang="zh-CN" sz="600" dirty="0">
              <a:latin typeface="Avenir Book" panose="02000503020000020003" pitchFamily="2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Avenir Book" panose="02000503020000020003" pitchFamily="2" charset="0"/>
                <a:cs typeface="Calibri" panose="020F0502020204030204" pitchFamily="34" charset="0"/>
              </a:rPr>
              <a:t>Proofs should be easy to compute for high efficiency</a:t>
            </a:r>
          </a:p>
          <a:p>
            <a:pPr marL="0" indent="0">
              <a:buNone/>
            </a:pP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Avenir Book" panose="02000503020000020003" pitchFamily="2" charset="0"/>
                <a:cs typeface="Calibri" panose="020F0502020204030204" pitchFamily="34" charset="0"/>
              </a:rPr>
              <a:t>Proofs should be sufficiently secure to withstand attacks</a:t>
            </a:r>
          </a:p>
          <a:p>
            <a:pPr>
              <a:buFont typeface="Wingdings" panose="05000000000000000000" pitchFamily="2" charset="2"/>
              <a:buChar char="p"/>
            </a:pPr>
            <a:endParaRPr lang="en-US" altLang="zh-CN" sz="1000" dirty="0">
              <a:solidFill>
                <a:schemeClr val="bg1">
                  <a:lumMod val="50000"/>
                </a:schemeClr>
              </a:solidFill>
              <a:latin typeface="Avenir Book" panose="02000503020000020003" pitchFamily="2" charset="0"/>
              <a:cs typeface="Calibri" panose="020F0502020204030204" pitchFamily="34" charset="0"/>
            </a:endParaRPr>
          </a:p>
          <a:p>
            <a:r>
              <a:rPr lang="en-US" altLang="zh-CN" dirty="0">
                <a:latin typeface="Avenir Book" panose="02000503020000020003" pitchFamily="2" charset="0"/>
                <a:cs typeface="Calibri" panose="020F0502020204030204" pitchFamily="34" charset="0"/>
              </a:rPr>
              <a:t>Efficiency barrier</a:t>
            </a:r>
          </a:p>
          <a:p>
            <a:pPr marL="0" indent="0">
              <a:buNone/>
            </a:pPr>
            <a:endParaRPr lang="en-US" altLang="zh-CN" sz="600" dirty="0">
              <a:latin typeface="Avenir Book" panose="02000503020000020003" pitchFamily="2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Avenir Book" panose="02000503020000020003" pitchFamily="2" charset="0"/>
                <a:cs typeface="Calibri" panose="020F0502020204030204" pitchFamily="34" charset="0"/>
              </a:rPr>
              <a:t>There exists an inevitable lower bound of overhead for performing secure path validation</a:t>
            </a:r>
            <a:endParaRPr lang="en-US" altLang="zh-CN" sz="2400" dirty="0">
              <a:latin typeface="Avenir Book" panose="02000503020000020003" pitchFamily="2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p"/>
            </a:pPr>
            <a:endParaRPr lang="en-US" altLang="zh-CN" sz="1000" dirty="0">
              <a:solidFill>
                <a:schemeClr val="bg1">
                  <a:lumMod val="50000"/>
                </a:schemeClr>
              </a:solidFill>
              <a:latin typeface="Avenir Book" panose="02000503020000020003" pitchFamily="2" charset="0"/>
              <a:cs typeface="Calibri" panose="020F0502020204030204" pitchFamily="34" charset="0"/>
            </a:endParaRPr>
          </a:p>
          <a:p>
            <a:r>
              <a:rPr lang="en-US" altLang="zh-CN" dirty="0">
                <a:latin typeface="Avenir Book" panose="02000503020000020003" pitchFamily="2" charset="0"/>
                <a:cs typeface="Calibri" panose="020F0502020204030204" pitchFamily="34" charset="0"/>
              </a:rPr>
              <a:t>Root cause</a:t>
            </a:r>
          </a:p>
          <a:p>
            <a:pPr marL="0" indent="0">
              <a:buNone/>
            </a:pPr>
            <a:endParaRPr lang="en-US" altLang="zh-CN" sz="600" dirty="0">
              <a:latin typeface="Avenir Book" panose="02000503020000020003" pitchFamily="2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Avenir Book" panose="02000503020000020003" pitchFamily="2" charset="0"/>
                <a:cs typeface="Calibri" panose="020F0502020204030204" pitchFamily="34" charset="0"/>
              </a:rPr>
              <a:t>Packet-wise validation</a:t>
            </a:r>
            <a:endParaRPr lang="en-US" altLang="zh-CN" sz="2400" dirty="0">
              <a:latin typeface="Avenir Book" panose="02000503020000020003" pitchFamily="2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altLang="zh-CN" sz="2400" dirty="0">
              <a:latin typeface="Avenir Book" panose="02000503020000020003" pitchFamily="2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altLang="zh-CN" sz="2400" dirty="0">
              <a:latin typeface="Avenir Book" panose="02000503020000020003" pitchFamily="2" charset="0"/>
              <a:cs typeface="Calibri" panose="020F0502020204030204" pitchFamily="34" charset="0"/>
            </a:endParaRPr>
          </a:p>
          <a:p>
            <a:pPr lvl="1">
              <a:buFont typeface="Wingdings" panose="05000000000000000000" pitchFamily="2" charset="2"/>
              <a:buChar char="p"/>
            </a:pPr>
            <a:endParaRPr lang="zh-CN" altLang="en-US" dirty="0">
              <a:latin typeface="Avenir Book" panose="02000503020000020003" pitchFamily="2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24469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3192</TotalTime>
  <Words>1747</Words>
  <Application>Microsoft Macintosh PowerPoint</Application>
  <PresentationFormat>Widescreen</PresentationFormat>
  <Paragraphs>298</Paragraphs>
  <Slides>36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5" baseType="lpstr">
      <vt:lpstr>Avenir Book</vt:lpstr>
      <vt:lpstr>等线 Light</vt:lpstr>
      <vt:lpstr>Arial</vt:lpstr>
      <vt:lpstr>Söhne</vt:lpstr>
      <vt:lpstr>Cambria Math</vt:lpstr>
      <vt:lpstr>等线</vt:lpstr>
      <vt:lpstr>Calibri</vt:lpstr>
      <vt:lpstr>Wingdings</vt:lpstr>
      <vt:lpstr>Office 主题​​</vt:lpstr>
      <vt:lpstr>PowerPoint Presentation</vt:lpstr>
      <vt:lpstr>Background: Packet Forwarding Security</vt:lpstr>
      <vt:lpstr>Background: Packet Forwarding Security</vt:lpstr>
      <vt:lpstr>Background: Path Validation</vt:lpstr>
      <vt:lpstr>Background: Path Validation</vt:lpstr>
      <vt:lpstr>Background: Path Validation</vt:lpstr>
      <vt:lpstr>Background: Path Validation</vt:lpstr>
      <vt:lpstr>Dilemma between Efficiency and Security</vt:lpstr>
      <vt:lpstr>Dilemma between Efficiency and Security</vt:lpstr>
      <vt:lpstr>Packet-wise Validation</vt:lpstr>
      <vt:lpstr>PowerPoint Presentation</vt:lpstr>
      <vt:lpstr>Symphony: Aggregate Validation</vt:lpstr>
      <vt:lpstr>Symphony: Aggregate Validation</vt:lpstr>
      <vt:lpstr>How to Identify Packet Order</vt:lpstr>
      <vt:lpstr>How to Identify Packet Order</vt:lpstr>
      <vt:lpstr>How to Identify Packet Order</vt:lpstr>
      <vt:lpstr>How to Identify Packet Order</vt:lpstr>
      <vt:lpstr>How to Identify Packet Order</vt:lpstr>
      <vt:lpstr>How to Identify Packet Order</vt:lpstr>
      <vt:lpstr>How to Identify Packet Order</vt:lpstr>
      <vt:lpstr>How to Identify Packet Order</vt:lpstr>
      <vt:lpstr>How to Identify Packet Order</vt:lpstr>
      <vt:lpstr>How to Deal with Packet Loss</vt:lpstr>
      <vt:lpstr>How to Deal with Packet Loss</vt:lpstr>
      <vt:lpstr>How to Deal with Packet Loss</vt:lpstr>
      <vt:lpstr>How to Deal with Packet Loss</vt:lpstr>
      <vt:lpstr>How to Deal with Packet Loss</vt:lpstr>
      <vt:lpstr>How to Deal with Packet Loss</vt:lpstr>
      <vt:lpstr>Evaluation: Low Communication Overhead </vt:lpstr>
      <vt:lpstr>Evaluation: High Efficiency </vt:lpstr>
      <vt:lpstr>Evaluation: High Parallelizability</vt:lpstr>
      <vt:lpstr>Evaluation: Resistance to Packet Loss </vt:lpstr>
      <vt:lpstr>Evaluation: Resistance to Packet Loss </vt:lpstr>
      <vt:lpstr>More in Paper</vt:lpstr>
      <vt:lpstr>Conclusion</vt:lpstr>
      <vt:lpstr>Thanks!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安潇 何</dc:creator>
  <cp:lastModifiedBy>Microsoft Office User</cp:lastModifiedBy>
  <cp:revision>88</cp:revision>
  <dcterms:created xsi:type="dcterms:W3CDTF">2024-02-14T00:00:23Z</dcterms:created>
  <dcterms:modified xsi:type="dcterms:W3CDTF">2024-02-23T13:13:26Z</dcterms:modified>
</cp:coreProperties>
</file>